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p3" ContentType="audio/mpeg"/>
  <Default Extension="mp4" ContentType="video/mp4"/>
  <Default Extension="jpeg" ContentType="image/jpeg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1"/>
  </p:notesMasterIdLst>
  <p:sldIdLst>
    <p:sldId id="256" r:id="rId2"/>
    <p:sldId id="284" r:id="rId3"/>
    <p:sldId id="271" r:id="rId4"/>
    <p:sldId id="279" r:id="rId5"/>
    <p:sldId id="272" r:id="rId6"/>
    <p:sldId id="273" r:id="rId7"/>
    <p:sldId id="274" r:id="rId8"/>
    <p:sldId id="275" r:id="rId9"/>
    <p:sldId id="276" r:id="rId10"/>
    <p:sldId id="281" r:id="rId11"/>
    <p:sldId id="257" r:id="rId12"/>
    <p:sldId id="258" r:id="rId13"/>
    <p:sldId id="259" r:id="rId14"/>
    <p:sldId id="261" r:id="rId15"/>
    <p:sldId id="264" r:id="rId16"/>
    <p:sldId id="265" r:id="rId17"/>
    <p:sldId id="266" r:id="rId18"/>
    <p:sldId id="267" r:id="rId19"/>
    <p:sldId id="28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74797"/>
  </p:normalViewPr>
  <p:slideViewPr>
    <p:cSldViewPr>
      <p:cViewPr varScale="1">
        <p:scale>
          <a:sx n="77" d="100"/>
          <a:sy n="77" d="100"/>
        </p:scale>
        <p:origin x="239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media1.mp3>
</file>

<file path=ppt/media/media2.mp4>
</file>

<file path=ppt/media/media3.mp3>
</file>

<file path=ppt/media/media4.mp3>
</file>

<file path=ppt/media/media5.mp3>
</file>

<file path=ppt/media/media6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E3D1B-3C2E-4849-AD84-595F54312C41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F9458-22F5-49C6-BE5D-E803B5E57A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54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Al-</a:t>
            </a:r>
            <a:r>
              <a:rPr lang="en-US" dirty="0" err="1" smtClean="0"/>
              <a:t>ikhlas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F9458-22F5-49C6-BE5D-E803B5E57A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04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387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04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347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124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388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969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41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37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52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838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300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B0DFD-E988-445E-94DB-7A210AF57DF3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4B9D926-AB04-4EE0-A6E1-14D93847C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91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uslim.or.id/14139-penyimpangan-terhadap-al-asma-al-husna.html#sdfootnote1sym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uslim.or.id/14139-penyimpangan-terhadap-al-asma-al-husna.html#sdfootnote1sym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3.mp3"/><Relationship Id="rId2" Type="http://schemas.openxmlformats.org/officeDocument/2006/relationships/audio" Target="../media/media3.mp3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6.mp3"/><Relationship Id="rId2" Type="http://schemas.openxmlformats.org/officeDocument/2006/relationships/audio" Target="../media/media6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Perspektif</a:t>
            </a:r>
            <a:r>
              <a:rPr lang="en-US" dirty="0" smtClean="0"/>
              <a:t> </a:t>
            </a:r>
            <a:r>
              <a:rPr lang="en-US" dirty="0" err="1" smtClean="0"/>
              <a:t>Tauhidullah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BAB 5 - Agama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61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Nama-</a:t>
            </a:r>
            <a:r>
              <a:rPr lang="en-US" dirty="0" err="1" smtClean="0"/>
              <a:t>nama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 </a:t>
            </a:r>
            <a:r>
              <a:rPr lang="en-US" dirty="0" err="1" smtClean="0"/>
              <a:t>allah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Dikenal</a:t>
            </a:r>
            <a:r>
              <a:rPr lang="en-US" dirty="0" smtClean="0"/>
              <a:t>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 smtClean="0"/>
              <a:t>Asmaul</a:t>
            </a:r>
            <a:r>
              <a:rPr lang="en-US" dirty="0" smtClean="0"/>
              <a:t> </a:t>
            </a:r>
            <a:r>
              <a:rPr lang="en-US" dirty="0" err="1" smtClean="0"/>
              <a:t>Husna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72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438400" y="381000"/>
            <a:ext cx="4495800" cy="6096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Nama</a:t>
            </a:r>
            <a:r>
              <a:rPr lang="en-US" dirty="0" smtClean="0"/>
              <a:t> – </a:t>
            </a:r>
            <a:r>
              <a:rPr lang="en-US" dirty="0" err="1" smtClean="0"/>
              <a:t>nama</a:t>
            </a:r>
            <a:r>
              <a:rPr lang="en-US" dirty="0" smtClean="0"/>
              <a:t> Allah yang </a:t>
            </a:r>
            <a:r>
              <a:rPr lang="en-US" dirty="0" err="1" smtClean="0"/>
              <a:t>baik</a:t>
            </a:r>
            <a:endParaRPr lang="en-US" dirty="0"/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>
            <a:off x="4686300" y="99060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657600" y="1371600"/>
            <a:ext cx="21336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Pengertian</a:t>
            </a:r>
            <a:endParaRPr lang="en-US" dirty="0"/>
          </a:p>
        </p:txBody>
      </p:sp>
      <p:cxnSp>
        <p:nvCxnSpPr>
          <p:cNvPr id="9" name="Straight Arrow Connector 8"/>
          <p:cNvCxnSpPr>
            <a:stCxn id="7" idx="2"/>
          </p:cNvCxnSpPr>
          <p:nvPr/>
        </p:nvCxnSpPr>
        <p:spPr>
          <a:xfrm flipH="1">
            <a:off x="3276600" y="1828800"/>
            <a:ext cx="14478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2"/>
          </p:cNvCxnSpPr>
          <p:nvPr/>
        </p:nvCxnSpPr>
        <p:spPr>
          <a:xfrm>
            <a:off x="4724400" y="1828800"/>
            <a:ext cx="1385455" cy="9559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2133600" y="2881745"/>
            <a:ext cx="1981200" cy="15240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Asma</a:t>
            </a:r>
            <a:r>
              <a:rPr lang="en-US" dirty="0" smtClean="0"/>
              <a:t> Al </a:t>
            </a:r>
            <a:r>
              <a:rPr lang="en-US" dirty="0" err="1" smtClean="0"/>
              <a:t>Husna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99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5119255" y="2819400"/>
            <a:ext cx="1981200" cy="15240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Asma</a:t>
            </a:r>
            <a:r>
              <a:rPr lang="en-US" dirty="0" smtClean="0"/>
              <a:t> Al </a:t>
            </a:r>
            <a:r>
              <a:rPr lang="en-US" dirty="0" err="1" smtClean="0"/>
              <a:t>Husna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99</a:t>
            </a:r>
          </a:p>
        </p:txBody>
      </p:sp>
    </p:spTree>
    <p:extLst>
      <p:ext uri="{BB962C8B-B14F-4D97-AF65-F5344CB8AC3E}">
        <p14:creationId xmlns:p14="http://schemas.microsoft.com/office/powerpoint/2010/main" val="4165608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590800" y="609600"/>
            <a:ext cx="4343400" cy="6096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Asma</a:t>
            </a:r>
            <a:r>
              <a:rPr lang="en-US" dirty="0" smtClean="0"/>
              <a:t> Al </a:t>
            </a:r>
            <a:r>
              <a:rPr lang="en-US" dirty="0" err="1" smtClean="0"/>
              <a:t>Husna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99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09600" y="1600200"/>
            <a:ext cx="8001000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dalil</a:t>
            </a:r>
            <a:r>
              <a:rPr lang="en-US" sz="1400" dirty="0"/>
              <a:t> yang </a:t>
            </a:r>
            <a:r>
              <a:rPr lang="en-US" sz="1400" dirty="0" err="1"/>
              <a:t>diriwayatkan</a:t>
            </a:r>
            <a:r>
              <a:rPr lang="en-US" sz="1400" dirty="0"/>
              <a:t> </a:t>
            </a:r>
            <a:r>
              <a:rPr lang="en-US" sz="1400" dirty="0" err="1"/>
              <a:t>dari</a:t>
            </a:r>
            <a:r>
              <a:rPr lang="en-US" sz="1400" dirty="0"/>
              <a:t> Abu </a:t>
            </a:r>
            <a:r>
              <a:rPr lang="en-US" sz="1400" dirty="0" err="1"/>
              <a:t>Hurairah</a:t>
            </a:r>
            <a:r>
              <a:rPr lang="en-US" sz="1400" dirty="0"/>
              <a:t> </a:t>
            </a:r>
            <a:r>
              <a:rPr lang="en-US" sz="1400" dirty="0" err="1"/>
              <a:t>radhiallâhu</a:t>
            </a:r>
            <a:r>
              <a:rPr lang="en-US" sz="1400" dirty="0"/>
              <a:t> ‘</a:t>
            </a:r>
            <a:r>
              <a:rPr lang="en-US" sz="1400" dirty="0" err="1"/>
              <a:t>anhubahwasanya</a:t>
            </a:r>
            <a:r>
              <a:rPr lang="en-US" sz="1400" dirty="0"/>
              <a:t> </a:t>
            </a:r>
            <a:r>
              <a:rPr lang="en-US" sz="1400" dirty="0" err="1"/>
              <a:t>Rasulullah</a:t>
            </a:r>
            <a:r>
              <a:rPr lang="en-US" sz="1400" dirty="0"/>
              <a:t> </a:t>
            </a:r>
            <a:r>
              <a:rPr lang="en-US" sz="1400" i="1" dirty="0" err="1"/>
              <a:t>shallallâhu</a:t>
            </a:r>
            <a:r>
              <a:rPr lang="en-US" sz="1400" i="1" dirty="0"/>
              <a:t> ‘</a:t>
            </a:r>
            <a:r>
              <a:rPr lang="en-US" sz="1400" i="1" dirty="0" err="1"/>
              <a:t>alaihi</a:t>
            </a:r>
            <a:r>
              <a:rPr lang="en-US" sz="1400" i="1" dirty="0"/>
              <a:t> </a:t>
            </a:r>
            <a:r>
              <a:rPr lang="en-US" sz="1400" i="1" dirty="0" err="1"/>
              <a:t>wa</a:t>
            </a:r>
            <a:r>
              <a:rPr lang="en-US" sz="1400" i="1" dirty="0"/>
              <a:t> </a:t>
            </a:r>
            <a:r>
              <a:rPr lang="en-US" sz="1400" i="1" dirty="0" err="1"/>
              <a:t>sallam</a:t>
            </a:r>
            <a:r>
              <a:rPr lang="en-US" sz="1400" dirty="0"/>
              <a:t> </a:t>
            </a:r>
            <a:r>
              <a:rPr lang="en-US" sz="1400" dirty="0" err="1"/>
              <a:t>bersabda</a:t>
            </a:r>
            <a:r>
              <a:rPr lang="en-US" sz="1400" dirty="0"/>
              <a:t>:</a:t>
            </a:r>
          </a:p>
          <a:p>
            <a:r>
              <a:rPr lang="en-US" dirty="0"/>
              <a:t> </a:t>
            </a:r>
            <a:r>
              <a:rPr lang="ar-AE" sz="2800" dirty="0"/>
              <a:t>إِنَّ لِلَّهِ تِسْعَةً وَتِسْعِينَ اسْمًا مِائَةً إِلَّا وَاحِدًا مَنْ أَحْصَاهَا دَخَلَ الْجَنَّة </a:t>
            </a:r>
            <a:r>
              <a:rPr lang="ar-AE" sz="2800" dirty="0" smtClean="0"/>
              <a:t>)</a:t>
            </a:r>
            <a:r>
              <a:rPr lang="en-US" sz="2800" dirty="0" smtClean="0"/>
              <a:t>)</a:t>
            </a:r>
            <a:endParaRPr lang="ar-AE" sz="2800" dirty="0"/>
          </a:p>
          <a:p>
            <a:r>
              <a:rPr lang="en-US" sz="1400" dirty="0" err="1"/>
              <a:t>Artinya</a:t>
            </a:r>
            <a:r>
              <a:rPr lang="en-US" sz="1400" dirty="0"/>
              <a:t>: “</a:t>
            </a:r>
            <a:r>
              <a:rPr lang="en-US" sz="1400" i="1" dirty="0" err="1"/>
              <a:t>Sesungguhnya</a:t>
            </a:r>
            <a:r>
              <a:rPr lang="en-US" sz="1400" i="1" dirty="0"/>
              <a:t> Allah </a:t>
            </a:r>
            <a:r>
              <a:rPr lang="en-US" sz="1400" i="1" dirty="0" err="1"/>
              <a:t>memiliki</a:t>
            </a:r>
            <a:r>
              <a:rPr lang="en-US" sz="1400" i="1" dirty="0"/>
              <a:t> </a:t>
            </a:r>
            <a:r>
              <a:rPr lang="en-US" sz="1400" i="1" dirty="0" err="1"/>
              <a:t>sembilan</a:t>
            </a:r>
            <a:r>
              <a:rPr lang="en-US" sz="1400" i="1" dirty="0"/>
              <a:t> </a:t>
            </a:r>
            <a:r>
              <a:rPr lang="en-US" sz="1400" i="1" dirty="0" err="1"/>
              <a:t>puluh</a:t>
            </a:r>
            <a:r>
              <a:rPr lang="en-US" sz="1400" i="1" dirty="0"/>
              <a:t> </a:t>
            </a:r>
            <a:r>
              <a:rPr lang="en-US" sz="1400" i="1" dirty="0" err="1"/>
              <a:t>sembilan</a:t>
            </a:r>
            <a:r>
              <a:rPr lang="en-US" sz="1400" i="1" dirty="0"/>
              <a:t> </a:t>
            </a:r>
            <a:r>
              <a:rPr lang="en-US" sz="1400" i="1" dirty="0" err="1"/>
              <a:t>nama</a:t>
            </a:r>
            <a:r>
              <a:rPr lang="en-US" sz="1400" i="1" dirty="0"/>
              <a:t>/</a:t>
            </a:r>
            <a:r>
              <a:rPr lang="en-US" sz="1400" i="1" dirty="0" err="1"/>
              <a:t>seratus</a:t>
            </a:r>
            <a:r>
              <a:rPr lang="en-US" sz="1400" i="1" dirty="0"/>
              <a:t> </a:t>
            </a:r>
            <a:r>
              <a:rPr lang="en-US" sz="1400" i="1" dirty="0" err="1"/>
              <a:t>dikurangi</a:t>
            </a:r>
            <a:r>
              <a:rPr lang="en-US" sz="1400" i="1" dirty="0"/>
              <a:t> </a:t>
            </a:r>
            <a:r>
              <a:rPr lang="en-US" sz="1400" i="1" dirty="0" err="1"/>
              <a:t>satu</a:t>
            </a:r>
            <a:r>
              <a:rPr lang="en-US" sz="1400" i="1" dirty="0"/>
              <a:t>. </a:t>
            </a:r>
            <a:r>
              <a:rPr lang="en-US" sz="1400" i="1" dirty="0" err="1"/>
              <a:t>Barang</a:t>
            </a:r>
            <a:r>
              <a:rPr lang="en-US" sz="1400" i="1" dirty="0"/>
              <a:t> </a:t>
            </a:r>
            <a:r>
              <a:rPr lang="en-US" sz="1400" i="1" dirty="0" err="1"/>
              <a:t>siapa</a:t>
            </a:r>
            <a:r>
              <a:rPr lang="en-US" sz="1400" i="1" dirty="0"/>
              <a:t> yang </a:t>
            </a:r>
            <a:r>
              <a:rPr lang="en-US" sz="1400" i="1" dirty="0" err="1"/>
              <a:t>dapat</a:t>
            </a:r>
            <a:r>
              <a:rPr lang="en-US" sz="1400" i="1" dirty="0"/>
              <a:t> </a:t>
            </a:r>
            <a:r>
              <a:rPr lang="en-US" sz="1400" i="1" dirty="0" err="1"/>
              <a:t>menghitung</a:t>
            </a:r>
            <a:r>
              <a:rPr lang="en-US" sz="1400" i="1" dirty="0"/>
              <a:t> </a:t>
            </a:r>
            <a:r>
              <a:rPr lang="en-US" sz="1400" i="1" dirty="0" err="1"/>
              <a:t>atau</a:t>
            </a:r>
            <a:r>
              <a:rPr lang="en-US" sz="1400" i="1" dirty="0"/>
              <a:t> </a:t>
            </a:r>
            <a:r>
              <a:rPr lang="en-US" sz="1400" i="1" dirty="0" err="1"/>
              <a:t>menghapalnya</a:t>
            </a:r>
            <a:r>
              <a:rPr lang="en-US" sz="1400" i="1" dirty="0"/>
              <a:t> </a:t>
            </a:r>
            <a:r>
              <a:rPr lang="en-US" sz="1400" i="1" dirty="0" err="1"/>
              <a:t>maka</a:t>
            </a:r>
            <a:r>
              <a:rPr lang="en-US" sz="1400" i="1" dirty="0"/>
              <a:t> </a:t>
            </a:r>
            <a:r>
              <a:rPr lang="en-US" sz="1400" i="1" dirty="0" err="1"/>
              <a:t>dia</a:t>
            </a:r>
            <a:r>
              <a:rPr lang="en-US" sz="1400" i="1" dirty="0"/>
              <a:t> </a:t>
            </a:r>
            <a:r>
              <a:rPr lang="en-US" sz="1400" i="1" dirty="0" err="1"/>
              <a:t>akan</a:t>
            </a:r>
            <a:r>
              <a:rPr lang="en-US" sz="1400" i="1" dirty="0"/>
              <a:t> </a:t>
            </a:r>
            <a:r>
              <a:rPr lang="en-US" sz="1400" i="1" dirty="0" err="1"/>
              <a:t>masuk</a:t>
            </a:r>
            <a:r>
              <a:rPr lang="en-US" sz="1400" i="1" dirty="0"/>
              <a:t> surga</a:t>
            </a:r>
            <a:r>
              <a:rPr lang="en-US" sz="1400" dirty="0"/>
              <a:t>.”</a:t>
            </a:r>
            <a:r>
              <a:rPr lang="en-US" sz="1400" baseline="30000" dirty="0" smtClean="0">
                <a:hlinkClick r:id="rId2"/>
              </a:rPr>
              <a:t>1</a:t>
            </a:r>
            <a:endParaRPr lang="en-US" sz="1400" baseline="30000" dirty="0" smtClean="0"/>
          </a:p>
          <a:p>
            <a:r>
              <a:rPr lang="en-US" sz="1400" baseline="30000" dirty="0" smtClean="0"/>
              <a:t>(“</a:t>
            </a:r>
            <a:r>
              <a:rPr lang="es-ES" sz="1400" b="1" dirty="0" err="1"/>
              <a:t>HR</a:t>
            </a:r>
            <a:r>
              <a:rPr lang="es-ES" sz="1400" b="1" dirty="0"/>
              <a:t> Al-</a:t>
            </a:r>
            <a:r>
              <a:rPr lang="es-ES" sz="1400" b="1" dirty="0" err="1"/>
              <a:t>Bukhâri</a:t>
            </a:r>
            <a:r>
              <a:rPr lang="es-ES" sz="1400" b="1" dirty="0"/>
              <a:t> no. 2736 dan </a:t>
            </a:r>
            <a:r>
              <a:rPr lang="es-ES" sz="1400" b="1" dirty="0" err="1"/>
              <a:t>Muslim</a:t>
            </a:r>
            <a:r>
              <a:rPr lang="es-ES" sz="1400" b="1" dirty="0"/>
              <a:t> no. 6/2677</a:t>
            </a:r>
            <a:r>
              <a:rPr lang="es-ES" sz="1400" dirty="0" smtClean="0"/>
              <a:t>.”)</a:t>
            </a:r>
            <a:endParaRPr lang="en-US" sz="1400" dirty="0"/>
          </a:p>
        </p:txBody>
      </p:sp>
      <p:sp>
        <p:nvSpPr>
          <p:cNvPr id="7" name="Oval 6"/>
          <p:cNvSpPr/>
          <p:nvPr/>
        </p:nvSpPr>
        <p:spPr>
          <a:xfrm>
            <a:off x="6096000" y="365760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Ibnu</a:t>
            </a:r>
            <a:r>
              <a:rPr lang="en-US" dirty="0" smtClean="0"/>
              <a:t> </a:t>
            </a:r>
            <a:r>
              <a:rPr lang="en-US" dirty="0" err="1" smtClean="0"/>
              <a:t>Hazm</a:t>
            </a:r>
            <a:endParaRPr lang="en-US" dirty="0"/>
          </a:p>
        </p:txBody>
      </p:sp>
      <p:sp>
        <p:nvSpPr>
          <p:cNvPr id="9" name="Left Arrow 8"/>
          <p:cNvSpPr/>
          <p:nvPr/>
        </p:nvSpPr>
        <p:spPr>
          <a:xfrm>
            <a:off x="4610100" y="4495800"/>
            <a:ext cx="1104900" cy="457200"/>
          </a:xfrm>
          <a:prstGeom prst="leftArrow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219200" y="4216568"/>
            <a:ext cx="299085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/>
              <a:t>Beliau</a:t>
            </a:r>
            <a:r>
              <a:rPr lang="en-US" sz="1200" dirty="0"/>
              <a:t> </a:t>
            </a:r>
            <a:r>
              <a:rPr lang="en-US" sz="1200" dirty="0" err="1"/>
              <a:t>berkata</a:t>
            </a:r>
            <a:r>
              <a:rPr lang="en-US" sz="1200" dirty="0"/>
              <a:t>, ”</a:t>
            </a:r>
            <a:r>
              <a:rPr lang="en-US" sz="1200" dirty="0" err="1"/>
              <a:t>Seandainya</a:t>
            </a:r>
            <a:r>
              <a:rPr lang="en-US" sz="1200" dirty="0"/>
              <a:t> Allah </a:t>
            </a:r>
            <a:r>
              <a:rPr lang="en-US" sz="1200" i="1" dirty="0" err="1"/>
              <a:t>subhanaahu</a:t>
            </a:r>
            <a:r>
              <a:rPr lang="en-US" sz="1200" i="1" dirty="0"/>
              <a:t> </a:t>
            </a:r>
            <a:r>
              <a:rPr lang="en-US" sz="1200" i="1" dirty="0" err="1"/>
              <a:t>wa</a:t>
            </a:r>
            <a:r>
              <a:rPr lang="en-US" sz="1200" i="1" dirty="0"/>
              <a:t> </a:t>
            </a:r>
            <a:r>
              <a:rPr lang="en-US" sz="1200" i="1" dirty="0" err="1"/>
              <a:t>ta’ala</a:t>
            </a:r>
            <a:r>
              <a:rPr lang="en-US" sz="1200" i="1" dirty="0"/>
              <a:t> </a:t>
            </a:r>
            <a:r>
              <a:rPr lang="en-US" sz="1200" dirty="0" err="1"/>
              <a:t>memiliki</a:t>
            </a:r>
            <a:r>
              <a:rPr lang="en-US" sz="1200" dirty="0"/>
              <a:t> </a:t>
            </a:r>
            <a:r>
              <a:rPr lang="en-US" sz="1200" dirty="0" err="1"/>
              <a:t>nama</a:t>
            </a:r>
            <a:r>
              <a:rPr lang="en-US" sz="1200" dirty="0"/>
              <a:t> </a:t>
            </a:r>
            <a:r>
              <a:rPr lang="en-US" sz="1200" dirty="0" err="1"/>
              <a:t>selain</a:t>
            </a:r>
            <a:r>
              <a:rPr lang="en-US" sz="1200" dirty="0"/>
              <a:t> 99 </a:t>
            </a:r>
            <a:r>
              <a:rPr lang="en-US" sz="1200" dirty="0" err="1"/>
              <a:t>nama</a:t>
            </a:r>
            <a:r>
              <a:rPr lang="en-US" sz="1200" dirty="0"/>
              <a:t> </a:t>
            </a:r>
            <a:r>
              <a:rPr lang="en-US" sz="1200" dirty="0" err="1"/>
              <a:t>tersebut</a:t>
            </a:r>
            <a:r>
              <a:rPr lang="en-US" sz="1200" dirty="0"/>
              <a:t>, </a:t>
            </a:r>
            <a:r>
              <a:rPr lang="en-US" sz="1200" dirty="0" err="1"/>
              <a:t>maka</a:t>
            </a:r>
            <a:r>
              <a:rPr lang="en-US" sz="1200" dirty="0"/>
              <a:t> </a:t>
            </a:r>
            <a:r>
              <a:rPr lang="en-US" sz="1200" dirty="0" err="1"/>
              <a:t>perkataan</a:t>
            </a:r>
            <a:r>
              <a:rPr lang="en-US" sz="1200" dirty="0"/>
              <a:t> </a:t>
            </a:r>
            <a:r>
              <a:rPr lang="en-US" sz="1200" dirty="0" err="1"/>
              <a:t>Rasulullah</a:t>
            </a:r>
            <a:r>
              <a:rPr lang="en-US" sz="1200" dirty="0"/>
              <a:t> </a:t>
            </a:r>
            <a:r>
              <a:rPr lang="en-US" sz="1200" i="1" dirty="0"/>
              <a:t>“</a:t>
            </a:r>
            <a:r>
              <a:rPr lang="en-US" sz="1200" i="1" dirty="0" err="1"/>
              <a:t>seratus</a:t>
            </a:r>
            <a:r>
              <a:rPr lang="en-US" sz="1200" i="1" dirty="0"/>
              <a:t> </a:t>
            </a:r>
            <a:r>
              <a:rPr lang="en-US" sz="1200" i="1" dirty="0" err="1"/>
              <a:t>kurang</a:t>
            </a:r>
            <a:r>
              <a:rPr lang="en-US" sz="1200" i="1" dirty="0"/>
              <a:t> </a:t>
            </a:r>
            <a:r>
              <a:rPr lang="en-US" sz="1200" i="1" dirty="0" err="1"/>
              <a:t>satu</a:t>
            </a:r>
            <a:r>
              <a:rPr lang="en-US" sz="1200" i="1" dirty="0"/>
              <a:t>” 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perkataan</a:t>
            </a:r>
            <a:r>
              <a:rPr lang="en-US" sz="1200" dirty="0"/>
              <a:t> yang </a:t>
            </a:r>
            <a:r>
              <a:rPr lang="en-US" sz="1200" dirty="0" err="1"/>
              <a:t>sia-sia</a:t>
            </a:r>
            <a:r>
              <a:rPr lang="en-US" sz="1200" dirty="0"/>
              <a:t> (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bermakna</a:t>
            </a:r>
            <a:r>
              <a:rPr lang="en-US" sz="1200" dirty="0" smtClean="0"/>
              <a:t>).</a:t>
            </a:r>
          </a:p>
          <a:p>
            <a:r>
              <a:rPr lang="en-US" sz="1200" dirty="0" smtClean="0"/>
              <a:t>(</a:t>
            </a:r>
            <a:r>
              <a:rPr lang="en-US" sz="1200" b="1" dirty="0" err="1"/>
              <a:t>Ibnu</a:t>
            </a:r>
            <a:r>
              <a:rPr lang="en-US" sz="1200" b="1" dirty="0"/>
              <a:t> </a:t>
            </a:r>
            <a:r>
              <a:rPr lang="en-US" sz="1200" b="1" dirty="0" err="1"/>
              <a:t>Hazm</a:t>
            </a:r>
            <a:r>
              <a:rPr lang="en-US" sz="1200" b="1" dirty="0"/>
              <a:t> Al-</a:t>
            </a:r>
            <a:r>
              <a:rPr lang="en-US" sz="1200" b="1" dirty="0" err="1"/>
              <a:t>Andalusy</a:t>
            </a:r>
            <a:r>
              <a:rPr lang="en-US" sz="1200" b="1" dirty="0"/>
              <a:t>, Al-</a:t>
            </a:r>
            <a:r>
              <a:rPr lang="en-US" sz="1200" b="1" dirty="0" err="1"/>
              <a:t>Fashl</a:t>
            </a:r>
            <a:r>
              <a:rPr lang="en-US" sz="1200" b="1" dirty="0"/>
              <a:t> fi Al-</a:t>
            </a:r>
            <a:r>
              <a:rPr lang="en-US" sz="1200" b="1" dirty="0" err="1"/>
              <a:t>Milal</a:t>
            </a:r>
            <a:r>
              <a:rPr lang="en-US" sz="1200" b="1" dirty="0"/>
              <a:t> </a:t>
            </a:r>
            <a:r>
              <a:rPr lang="en-US" sz="1200" b="1" dirty="0" err="1"/>
              <a:t>wa</a:t>
            </a:r>
            <a:r>
              <a:rPr lang="en-US" sz="1200" b="1" dirty="0"/>
              <a:t> Al-</a:t>
            </a:r>
            <a:r>
              <a:rPr lang="en-US" sz="1200" b="1" dirty="0" err="1"/>
              <a:t>Ahwa</a:t>
            </a:r>
            <a:r>
              <a:rPr lang="en-US" sz="1200" b="1" dirty="0"/>
              <a:t> </a:t>
            </a:r>
            <a:r>
              <a:rPr lang="en-US" sz="1200" b="1" dirty="0" err="1"/>
              <a:t>wa</a:t>
            </a:r>
            <a:r>
              <a:rPr lang="en-US" sz="1200" b="1" dirty="0"/>
              <a:t> An-</a:t>
            </a:r>
            <a:r>
              <a:rPr lang="en-US" sz="1200" b="1" dirty="0" err="1"/>
              <a:t>Nihal</a:t>
            </a:r>
            <a:r>
              <a:rPr lang="en-US" sz="1200" b="1" dirty="0"/>
              <a:t>, </a:t>
            </a:r>
            <a:r>
              <a:rPr lang="en-US" sz="1200" b="1" dirty="0" err="1"/>
              <a:t>juz</a:t>
            </a:r>
            <a:r>
              <a:rPr lang="en-US" sz="1200" b="1" dirty="0"/>
              <a:t> 2, h. </a:t>
            </a:r>
            <a:r>
              <a:rPr lang="en-US" sz="1200" b="1" dirty="0" smtClean="0"/>
              <a:t>126</a:t>
            </a:r>
            <a:r>
              <a:rPr lang="en-US" sz="1200" dirty="0" smtClean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9393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9" grpId="0" animBg="1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895600" y="457200"/>
            <a:ext cx="3276600" cy="5334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Asma</a:t>
            </a:r>
            <a:r>
              <a:rPr lang="en-US" dirty="0" smtClean="0"/>
              <a:t> Al </a:t>
            </a:r>
            <a:r>
              <a:rPr lang="en-US" dirty="0" err="1" smtClean="0"/>
              <a:t>Husna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99</a:t>
            </a:r>
          </a:p>
        </p:txBody>
      </p:sp>
      <p:sp>
        <p:nvSpPr>
          <p:cNvPr id="7" name="Rectangle 6"/>
          <p:cNvSpPr/>
          <p:nvPr/>
        </p:nvSpPr>
        <p:spPr>
          <a:xfrm>
            <a:off x="775853" y="1295400"/>
            <a:ext cx="7834745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Dalil</a:t>
            </a:r>
            <a:r>
              <a:rPr lang="en-US" sz="1100" dirty="0"/>
              <a:t> </a:t>
            </a:r>
            <a:r>
              <a:rPr lang="en-US" sz="1100" dirty="0" err="1"/>
              <a:t>khusus</a:t>
            </a:r>
            <a:r>
              <a:rPr lang="en-US" sz="1100" dirty="0"/>
              <a:t> yang </a:t>
            </a:r>
            <a:r>
              <a:rPr lang="en-US" sz="1100" dirty="0" err="1"/>
              <a:t>menguatkan</a:t>
            </a:r>
            <a:r>
              <a:rPr lang="en-US" sz="1100" dirty="0"/>
              <a:t> </a:t>
            </a:r>
            <a:r>
              <a:rPr lang="en-US" sz="1100" dirty="0" err="1"/>
              <a:t>bahwa</a:t>
            </a:r>
            <a:r>
              <a:rPr lang="en-US" sz="1100" dirty="0"/>
              <a:t> </a:t>
            </a:r>
            <a:r>
              <a:rPr lang="en-US" sz="1100" dirty="0" err="1"/>
              <a:t>nama-nama</a:t>
            </a:r>
            <a:r>
              <a:rPr lang="en-US" sz="1100" dirty="0"/>
              <a:t> Allah </a:t>
            </a:r>
            <a:r>
              <a:rPr lang="en-US" sz="1100" dirty="0" err="1"/>
              <a:t>tidak</a:t>
            </a:r>
            <a:r>
              <a:rPr lang="en-US" sz="1100" dirty="0"/>
              <a:t> </a:t>
            </a:r>
            <a:r>
              <a:rPr lang="en-US" sz="1100" dirty="0" err="1"/>
              <a:t>terbatas</a:t>
            </a:r>
            <a:r>
              <a:rPr lang="en-US" sz="1100" dirty="0"/>
              <a:t> </a:t>
            </a:r>
            <a:r>
              <a:rPr lang="en-US" sz="1100" dirty="0" err="1"/>
              <a:t>pada</a:t>
            </a:r>
            <a:r>
              <a:rPr lang="en-US" sz="1100" dirty="0"/>
              <a:t> </a:t>
            </a:r>
            <a:r>
              <a:rPr lang="en-US" sz="1100" dirty="0" err="1"/>
              <a:t>jumlah</a:t>
            </a:r>
            <a:r>
              <a:rPr lang="en-US" sz="1100" dirty="0"/>
              <a:t> </a:t>
            </a:r>
            <a:r>
              <a:rPr lang="en-US" sz="1100" dirty="0" err="1"/>
              <a:t>tertentu</a:t>
            </a:r>
            <a:r>
              <a:rPr lang="en-US" sz="1100" dirty="0"/>
              <a:t>, 99 </a:t>
            </a:r>
            <a:r>
              <a:rPr lang="en-US" sz="1100" dirty="0" err="1"/>
              <a:t>nama</a:t>
            </a:r>
            <a:r>
              <a:rPr lang="en-US" sz="1100" dirty="0"/>
              <a:t> </a:t>
            </a:r>
            <a:r>
              <a:rPr lang="en-US" sz="1100" dirty="0" err="1"/>
              <a:t>saja</a:t>
            </a:r>
            <a:r>
              <a:rPr lang="en-US" sz="1100" dirty="0"/>
              <a:t> </a:t>
            </a:r>
            <a:r>
              <a:rPr lang="en-US" sz="1100" dirty="0" err="1"/>
              <a:t>ditunjukkan</a:t>
            </a:r>
            <a:r>
              <a:rPr lang="en-US" sz="1100" dirty="0"/>
              <a:t> </a:t>
            </a:r>
            <a:r>
              <a:rPr lang="en-US" sz="1100" dirty="0" err="1"/>
              <a:t>oleh</a:t>
            </a:r>
            <a:r>
              <a:rPr lang="en-US" sz="1100" dirty="0"/>
              <a:t> </a:t>
            </a:r>
            <a:r>
              <a:rPr lang="en-US" sz="1100" dirty="0" err="1"/>
              <a:t>sabda</a:t>
            </a:r>
            <a:r>
              <a:rPr lang="en-US" sz="1100" dirty="0"/>
              <a:t> </a:t>
            </a:r>
            <a:r>
              <a:rPr lang="en-US" sz="1100" dirty="0" err="1"/>
              <a:t>Nabi</a:t>
            </a:r>
            <a:r>
              <a:rPr lang="en-US" sz="1100" dirty="0"/>
              <a:t> </a:t>
            </a:r>
            <a:r>
              <a:rPr lang="en-US" sz="1100" i="1" dirty="0" err="1"/>
              <a:t>shallallahu</a:t>
            </a:r>
            <a:r>
              <a:rPr lang="en-US" sz="1100" i="1" dirty="0"/>
              <a:t> '</a:t>
            </a:r>
            <a:r>
              <a:rPr lang="en-US" sz="1100" i="1" dirty="0" err="1"/>
              <a:t>alaihi</a:t>
            </a:r>
            <a:r>
              <a:rPr lang="en-US" sz="1100" i="1" dirty="0"/>
              <a:t> </a:t>
            </a:r>
            <a:r>
              <a:rPr lang="en-US" sz="1100" i="1" dirty="0" err="1"/>
              <a:t>wasallam</a:t>
            </a:r>
            <a:r>
              <a:rPr lang="en-US" sz="1100" i="1" dirty="0"/>
              <a:t> </a:t>
            </a:r>
            <a:r>
              <a:rPr lang="en-US" sz="1100" dirty="0" err="1"/>
              <a:t>dalam</a:t>
            </a:r>
            <a:r>
              <a:rPr lang="en-US" sz="1100" dirty="0"/>
              <a:t> </a:t>
            </a:r>
            <a:r>
              <a:rPr lang="en-US" sz="1100" dirty="0" err="1"/>
              <a:t>hadits</a:t>
            </a:r>
            <a:r>
              <a:rPr lang="en-US" sz="1100" dirty="0"/>
              <a:t> </a:t>
            </a:r>
            <a:r>
              <a:rPr lang="en-US" sz="1100" dirty="0" err="1"/>
              <a:t>Shahih</a:t>
            </a:r>
            <a:r>
              <a:rPr lang="en-US" sz="1100" dirty="0"/>
              <a:t>:</a:t>
            </a:r>
          </a:p>
          <a:p>
            <a:r>
              <a:rPr lang="ar-AE" sz="1600" dirty="0"/>
              <a:t>أَسْأَلُكَ بِكُلِّ اسْمٍ هُوَ لَكَ سَمَّيْتَ بِهِ نَفْسَكَ أَوْ أَنْزَلْتَهُ فِي كِتَابِكَ أَوْ عَلَّمْتَهُ أَحَدًا مِنْ خَلْقِكَ أَوْ اسْتَأْثَرْتَ بِهِ فِي عِلْمِ الْغَيْبِ عِنْدَكَ</a:t>
            </a:r>
          </a:p>
          <a:p>
            <a:r>
              <a:rPr lang="ar-AE" sz="1100" dirty="0"/>
              <a:t>"</a:t>
            </a:r>
            <a:r>
              <a:rPr lang="en-US" sz="1100" i="1" dirty="0" err="1"/>
              <a:t>Aku</a:t>
            </a:r>
            <a:r>
              <a:rPr lang="en-US" sz="1100" i="1" dirty="0"/>
              <a:t> </a:t>
            </a:r>
            <a:r>
              <a:rPr lang="en-US" sz="1100" i="1" dirty="0" err="1"/>
              <a:t>memohon</a:t>
            </a:r>
            <a:r>
              <a:rPr lang="en-US" sz="1100" i="1" dirty="0"/>
              <a:t> </a:t>
            </a:r>
            <a:r>
              <a:rPr lang="en-US" sz="1100" i="1" dirty="0" err="1"/>
              <a:t>kepada</a:t>
            </a:r>
            <a:r>
              <a:rPr lang="en-US" sz="1100" i="1" dirty="0"/>
              <a:t>-Mu </a:t>
            </a:r>
            <a:r>
              <a:rPr lang="en-US" sz="1100" i="1" dirty="0" err="1"/>
              <a:t>dengan</a:t>
            </a:r>
            <a:r>
              <a:rPr lang="en-US" sz="1100" i="1" dirty="0"/>
              <a:t> </a:t>
            </a:r>
            <a:r>
              <a:rPr lang="en-US" sz="1100" i="1" dirty="0" err="1"/>
              <a:t>segala</a:t>
            </a:r>
            <a:r>
              <a:rPr lang="en-US" sz="1100" i="1" dirty="0"/>
              <a:t> </a:t>
            </a:r>
            <a:r>
              <a:rPr lang="en-US" sz="1100" i="1" dirty="0" err="1"/>
              <a:t>nama</a:t>
            </a:r>
            <a:r>
              <a:rPr lang="en-US" sz="1100" i="1" dirty="0"/>
              <a:t> yang </a:t>
            </a:r>
            <a:r>
              <a:rPr lang="en-US" sz="1100" i="1" dirty="0" err="1"/>
              <a:t>menjadi</a:t>
            </a:r>
            <a:r>
              <a:rPr lang="en-US" sz="1100" i="1" dirty="0"/>
              <a:t> </a:t>
            </a:r>
            <a:r>
              <a:rPr lang="en-US" sz="1100" i="1" dirty="0" err="1"/>
              <a:t>milik</a:t>
            </a:r>
            <a:r>
              <a:rPr lang="en-US" sz="1100" i="1" dirty="0"/>
              <a:t>-Mu, yang </a:t>
            </a:r>
            <a:r>
              <a:rPr lang="en-US" sz="1100" i="1" dirty="0" err="1"/>
              <a:t>Engkau</a:t>
            </a:r>
            <a:r>
              <a:rPr lang="en-US" sz="1100" i="1" dirty="0"/>
              <a:t> </a:t>
            </a:r>
            <a:r>
              <a:rPr lang="en-US" sz="1100" i="1" dirty="0" err="1"/>
              <a:t>namakan</a:t>
            </a:r>
            <a:r>
              <a:rPr lang="en-US" sz="1100" i="1" dirty="0"/>
              <a:t> </a:t>
            </a:r>
            <a:r>
              <a:rPr lang="en-US" sz="1100" i="1" dirty="0" err="1"/>
              <a:t>diri</a:t>
            </a:r>
            <a:r>
              <a:rPr lang="en-US" sz="1100" i="1" dirty="0"/>
              <a:t>-Mu </a:t>
            </a:r>
            <a:r>
              <a:rPr lang="en-US" sz="1100" i="1" dirty="0" err="1"/>
              <a:t>dengannya</a:t>
            </a:r>
            <a:r>
              <a:rPr lang="en-US" sz="1100" i="1" dirty="0"/>
              <a:t>, </a:t>
            </a:r>
            <a:r>
              <a:rPr lang="en-US" sz="1100" i="1" dirty="0" err="1"/>
              <a:t>atau</a:t>
            </a:r>
            <a:r>
              <a:rPr lang="en-US" sz="1100" i="1" dirty="0"/>
              <a:t> </a:t>
            </a:r>
            <a:r>
              <a:rPr lang="en-US" sz="1100" i="1" dirty="0" err="1"/>
              <a:t>Engkau</a:t>
            </a:r>
            <a:r>
              <a:rPr lang="en-US" sz="1100" i="1" dirty="0"/>
              <a:t> </a:t>
            </a:r>
            <a:r>
              <a:rPr lang="en-US" sz="1100" i="1" dirty="0" err="1"/>
              <a:t>turunkan</a:t>
            </a:r>
            <a:r>
              <a:rPr lang="en-US" sz="1100" i="1" dirty="0"/>
              <a:t> </a:t>
            </a:r>
            <a:r>
              <a:rPr lang="en-US" sz="1100" i="1" dirty="0" err="1"/>
              <a:t>dalam</a:t>
            </a:r>
            <a:r>
              <a:rPr lang="en-US" sz="1100" i="1" dirty="0"/>
              <a:t> </a:t>
            </a:r>
            <a:r>
              <a:rPr lang="en-US" sz="1100" i="1" dirty="0" err="1"/>
              <a:t>Kitab</a:t>
            </a:r>
            <a:r>
              <a:rPr lang="en-US" sz="1100" i="1" dirty="0"/>
              <a:t>-Mu, </a:t>
            </a:r>
            <a:r>
              <a:rPr lang="en-US" sz="1100" i="1" dirty="0" err="1"/>
              <a:t>atau</a:t>
            </a:r>
            <a:r>
              <a:rPr lang="en-US" sz="1100" i="1" dirty="0"/>
              <a:t> yang </a:t>
            </a:r>
            <a:r>
              <a:rPr lang="en-US" sz="1100" i="1" dirty="0" err="1"/>
              <a:t>Engkau</a:t>
            </a:r>
            <a:r>
              <a:rPr lang="en-US" sz="1100" i="1" dirty="0"/>
              <a:t> </a:t>
            </a:r>
            <a:r>
              <a:rPr lang="en-US" sz="1100" i="1" dirty="0" err="1"/>
              <a:t>ajarkan</a:t>
            </a:r>
            <a:r>
              <a:rPr lang="en-US" sz="1100" i="1" dirty="0"/>
              <a:t> </a:t>
            </a:r>
            <a:r>
              <a:rPr lang="en-US" sz="1100" i="1" dirty="0" err="1"/>
              <a:t>kepada</a:t>
            </a:r>
            <a:r>
              <a:rPr lang="en-US" sz="1100" i="1" dirty="0"/>
              <a:t> </a:t>
            </a:r>
            <a:r>
              <a:rPr lang="en-US" sz="1100" i="1" dirty="0" err="1"/>
              <a:t>seorang</a:t>
            </a:r>
            <a:r>
              <a:rPr lang="en-US" sz="1100" i="1" dirty="0"/>
              <a:t> </a:t>
            </a:r>
            <a:r>
              <a:rPr lang="en-US" sz="1100" i="1" dirty="0" err="1"/>
              <a:t>dari</a:t>
            </a:r>
            <a:r>
              <a:rPr lang="en-US" sz="1100" i="1" dirty="0"/>
              <a:t> </a:t>
            </a:r>
            <a:r>
              <a:rPr lang="en-US" sz="1100" i="1" dirty="0" err="1"/>
              <a:t>makhluk</a:t>
            </a:r>
            <a:r>
              <a:rPr lang="en-US" sz="1100" i="1" dirty="0"/>
              <a:t>-Mu, </a:t>
            </a:r>
            <a:r>
              <a:rPr lang="en-US" sz="1100" i="1" dirty="0" err="1"/>
              <a:t>atau</a:t>
            </a:r>
            <a:r>
              <a:rPr lang="en-US" sz="1100" i="1" dirty="0"/>
              <a:t> yang </a:t>
            </a:r>
            <a:r>
              <a:rPr lang="en-US" sz="1100" i="1" dirty="0" err="1"/>
              <a:t>Engkau</a:t>
            </a:r>
            <a:r>
              <a:rPr lang="en-US" sz="1100" i="1" dirty="0"/>
              <a:t> </a:t>
            </a:r>
            <a:r>
              <a:rPr lang="en-US" sz="1100" i="1" dirty="0" err="1"/>
              <a:t>rahasiakan</a:t>
            </a:r>
            <a:r>
              <a:rPr lang="en-US" sz="1100" i="1" dirty="0"/>
              <a:t> </a:t>
            </a:r>
            <a:r>
              <a:rPr lang="en-US" sz="1100" i="1" dirty="0" err="1"/>
              <a:t>dalam</a:t>
            </a:r>
            <a:r>
              <a:rPr lang="en-US" sz="1100" i="1" dirty="0"/>
              <a:t> </a:t>
            </a:r>
            <a:r>
              <a:rPr lang="en-US" sz="1100" i="1" dirty="0" err="1"/>
              <a:t>ilmu</a:t>
            </a:r>
            <a:r>
              <a:rPr lang="en-US" sz="1100" i="1" dirty="0"/>
              <a:t> </a:t>
            </a:r>
            <a:r>
              <a:rPr lang="en-US" sz="1100" i="1" dirty="0" err="1"/>
              <a:t>ghaib</a:t>
            </a:r>
            <a:r>
              <a:rPr lang="en-US" sz="1100" i="1" dirty="0"/>
              <a:t> yang </a:t>
            </a:r>
            <a:r>
              <a:rPr lang="en-US" sz="1100" i="1" dirty="0" err="1"/>
              <a:t>ada</a:t>
            </a:r>
            <a:r>
              <a:rPr lang="en-US" sz="1100" i="1" dirty="0"/>
              <a:t> di </a:t>
            </a:r>
            <a:r>
              <a:rPr lang="en-US" sz="1100" i="1" dirty="0" err="1"/>
              <a:t>sisi</a:t>
            </a:r>
            <a:r>
              <a:rPr lang="en-US" sz="1100" i="1" dirty="0"/>
              <a:t>-Mu . . .</a:t>
            </a:r>
            <a:r>
              <a:rPr lang="en-US" sz="1100" dirty="0"/>
              <a:t>" (HR. Ahmad </a:t>
            </a:r>
            <a:r>
              <a:rPr lang="en-US" sz="1100" dirty="0" err="1"/>
              <a:t>dan</a:t>
            </a:r>
            <a:r>
              <a:rPr lang="en-US" sz="1100" dirty="0"/>
              <a:t> </a:t>
            </a:r>
            <a:r>
              <a:rPr lang="en-US" sz="1100" dirty="0" err="1"/>
              <a:t>lainnya</a:t>
            </a:r>
            <a:r>
              <a:rPr lang="en-US" sz="1100" dirty="0"/>
              <a:t>. </a:t>
            </a:r>
            <a:r>
              <a:rPr lang="en-US" sz="1100" dirty="0" err="1"/>
              <a:t>Hadits</a:t>
            </a:r>
            <a:r>
              <a:rPr lang="en-US" sz="1100" dirty="0"/>
              <a:t> </a:t>
            </a:r>
            <a:r>
              <a:rPr lang="en-US" sz="1100" dirty="0" err="1"/>
              <a:t>ini</a:t>
            </a:r>
            <a:r>
              <a:rPr lang="en-US" sz="1100" dirty="0"/>
              <a:t> </a:t>
            </a:r>
            <a:r>
              <a:rPr lang="en-US" sz="1100" dirty="0" err="1"/>
              <a:t>telah</a:t>
            </a:r>
            <a:r>
              <a:rPr lang="en-US" sz="1100" dirty="0"/>
              <a:t> </a:t>
            </a:r>
            <a:r>
              <a:rPr lang="en-US" sz="1100" dirty="0" err="1"/>
              <a:t>dishahihkan</a:t>
            </a:r>
            <a:r>
              <a:rPr lang="en-US" sz="1100" dirty="0"/>
              <a:t> </a:t>
            </a:r>
            <a:r>
              <a:rPr lang="en-US" sz="1100" dirty="0" err="1"/>
              <a:t>oleh</a:t>
            </a:r>
            <a:r>
              <a:rPr lang="en-US" sz="1100" dirty="0"/>
              <a:t> </a:t>
            </a:r>
            <a:r>
              <a:rPr lang="en-US" sz="1100" dirty="0" err="1"/>
              <a:t>Ibnu</a:t>
            </a:r>
            <a:r>
              <a:rPr lang="en-US" sz="1100" dirty="0"/>
              <a:t> </a:t>
            </a:r>
            <a:r>
              <a:rPr lang="en-US" sz="1100" dirty="0" err="1"/>
              <a:t>Taimiyah</a:t>
            </a:r>
            <a:r>
              <a:rPr lang="en-US" sz="1100" dirty="0"/>
              <a:t> </a:t>
            </a:r>
            <a:r>
              <a:rPr lang="en-US" sz="1100" dirty="0" err="1"/>
              <a:t>dan</a:t>
            </a:r>
            <a:r>
              <a:rPr lang="en-US" sz="1100" dirty="0"/>
              <a:t> </a:t>
            </a:r>
            <a:r>
              <a:rPr lang="en-US" sz="1100" dirty="0" err="1"/>
              <a:t>muridnya</a:t>
            </a:r>
            <a:r>
              <a:rPr lang="en-US" sz="1100" dirty="0"/>
              <a:t> </a:t>
            </a:r>
            <a:r>
              <a:rPr lang="en-US" sz="1100" dirty="0" err="1"/>
              <a:t>Ibnul</a:t>
            </a:r>
            <a:r>
              <a:rPr lang="en-US" sz="1100" dirty="0"/>
              <a:t> </a:t>
            </a:r>
            <a:r>
              <a:rPr lang="en-US" sz="1100" dirty="0" err="1"/>
              <a:t>Qayyim</a:t>
            </a:r>
            <a:r>
              <a:rPr lang="en-US" sz="1100" dirty="0"/>
              <a:t>, </a:t>
            </a:r>
            <a:r>
              <a:rPr lang="en-US" sz="1100" dirty="0" err="1"/>
              <a:t>keduanya</a:t>
            </a:r>
            <a:r>
              <a:rPr lang="en-US" sz="1100" dirty="0"/>
              <a:t> </a:t>
            </a:r>
            <a:r>
              <a:rPr lang="en-US" sz="1100" dirty="0" err="1"/>
              <a:t>banyak</a:t>
            </a:r>
            <a:r>
              <a:rPr lang="en-US" sz="1100" dirty="0"/>
              <a:t> </a:t>
            </a:r>
            <a:r>
              <a:rPr lang="en-US" sz="1100" dirty="0" err="1"/>
              <a:t>menyebutkannya</a:t>
            </a:r>
            <a:r>
              <a:rPr lang="en-US" sz="1100" dirty="0"/>
              <a:t> </a:t>
            </a:r>
            <a:r>
              <a:rPr lang="en-US" sz="1100" dirty="0" err="1"/>
              <a:t>dalam</a:t>
            </a:r>
            <a:r>
              <a:rPr lang="en-US" sz="1100" dirty="0"/>
              <a:t> </a:t>
            </a:r>
            <a:r>
              <a:rPr lang="en-US" sz="1100" dirty="0" err="1"/>
              <a:t>kitab-kitab</a:t>
            </a:r>
            <a:r>
              <a:rPr lang="en-US" sz="1100" dirty="0"/>
              <a:t> </a:t>
            </a:r>
            <a:r>
              <a:rPr lang="en-US" sz="1100" dirty="0" err="1"/>
              <a:t>mereka</a:t>
            </a:r>
            <a:r>
              <a:rPr lang="en-US" sz="1100" dirty="0"/>
              <a:t>. </a:t>
            </a:r>
            <a:r>
              <a:rPr lang="en-US" sz="1100" dirty="0" err="1"/>
              <a:t>Juga</a:t>
            </a:r>
            <a:r>
              <a:rPr lang="en-US" sz="1100" dirty="0"/>
              <a:t> </a:t>
            </a:r>
            <a:r>
              <a:rPr lang="en-US" sz="1100" dirty="0" err="1"/>
              <a:t>dihasankan</a:t>
            </a:r>
            <a:r>
              <a:rPr lang="en-US" sz="1100" dirty="0"/>
              <a:t> </a:t>
            </a:r>
            <a:r>
              <a:rPr lang="en-US" sz="1100" dirty="0" err="1"/>
              <a:t>oleh</a:t>
            </a:r>
            <a:r>
              <a:rPr lang="en-US" sz="1100" dirty="0"/>
              <a:t> Al-</a:t>
            </a:r>
            <a:r>
              <a:rPr lang="en-US" sz="1100" dirty="0" err="1"/>
              <a:t>Hafidz</a:t>
            </a:r>
            <a:r>
              <a:rPr lang="en-US" sz="1100" dirty="0"/>
              <a:t> </a:t>
            </a:r>
            <a:r>
              <a:rPr lang="en-US" sz="1100" dirty="0" err="1"/>
              <a:t>dalam</a:t>
            </a:r>
            <a:r>
              <a:rPr lang="en-US" sz="1100" dirty="0"/>
              <a:t> </a:t>
            </a:r>
            <a:r>
              <a:rPr lang="en-US" sz="1100" dirty="0" err="1"/>
              <a:t>Takhriij</a:t>
            </a:r>
            <a:r>
              <a:rPr lang="en-US" sz="1100" dirty="0"/>
              <a:t> Al-</a:t>
            </a:r>
            <a:r>
              <a:rPr lang="en-US" sz="1100" dirty="0" err="1"/>
              <a:t>Adzkaar</a:t>
            </a:r>
            <a:r>
              <a:rPr lang="en-US" sz="1100" dirty="0"/>
              <a:t> </a:t>
            </a:r>
            <a:r>
              <a:rPr lang="en-US" sz="1100" dirty="0" err="1"/>
              <a:t>dan</a:t>
            </a:r>
            <a:r>
              <a:rPr lang="en-US" sz="1100" dirty="0"/>
              <a:t> </a:t>
            </a:r>
            <a:r>
              <a:rPr lang="en-US" sz="1100" dirty="0" err="1"/>
              <a:t>dishahihkan</a:t>
            </a:r>
            <a:r>
              <a:rPr lang="en-US" sz="1100" dirty="0"/>
              <a:t> </a:t>
            </a:r>
            <a:r>
              <a:rPr lang="en-US" sz="1100" dirty="0" err="1"/>
              <a:t>oleh</a:t>
            </a:r>
            <a:r>
              <a:rPr lang="en-US" sz="1100" dirty="0"/>
              <a:t> Al-</a:t>
            </a:r>
            <a:r>
              <a:rPr lang="en-US" sz="1100" dirty="0" err="1"/>
              <a:t>Albani</a:t>
            </a:r>
            <a:r>
              <a:rPr lang="en-US" sz="1100" dirty="0"/>
              <a:t>  </a:t>
            </a:r>
            <a:r>
              <a:rPr lang="en-US" sz="1100" dirty="0" err="1"/>
              <a:t>dalam</a:t>
            </a:r>
            <a:r>
              <a:rPr lang="en-US" sz="1100" dirty="0"/>
              <a:t> al-</a:t>
            </a:r>
            <a:r>
              <a:rPr lang="en-US" sz="1100" dirty="0" err="1"/>
              <a:t>Kalim</a:t>
            </a:r>
            <a:r>
              <a:rPr lang="en-US" sz="1100" dirty="0"/>
              <a:t> al </a:t>
            </a:r>
            <a:r>
              <a:rPr lang="en-US" sz="1100" dirty="0" err="1"/>
              <a:t>Thayyib</a:t>
            </a:r>
            <a:r>
              <a:rPr lang="en-US" sz="1100" dirty="0"/>
              <a:t> </a:t>
            </a:r>
            <a:r>
              <a:rPr lang="en-US" sz="1100" dirty="0" err="1"/>
              <a:t>hal</a:t>
            </a:r>
            <a:r>
              <a:rPr lang="en-US" sz="1100" dirty="0"/>
              <a:t>. 119 no. 124 </a:t>
            </a:r>
            <a:r>
              <a:rPr lang="en-US" sz="1100" dirty="0" err="1"/>
              <a:t>dan</a:t>
            </a:r>
            <a:r>
              <a:rPr lang="en-US" sz="1100" dirty="0"/>
              <a:t> </a:t>
            </a:r>
            <a:r>
              <a:rPr lang="en-US" sz="1100" dirty="0" err="1"/>
              <a:t>Silsilah</a:t>
            </a:r>
            <a:r>
              <a:rPr lang="en-US" sz="1100" dirty="0"/>
              <a:t> </a:t>
            </a:r>
            <a:r>
              <a:rPr lang="en-US" sz="1100" dirty="0" err="1"/>
              <a:t>Shahihah</a:t>
            </a:r>
            <a:r>
              <a:rPr lang="en-US" sz="1100" dirty="0"/>
              <a:t> no. 199</a:t>
            </a:r>
            <a:r>
              <a:rPr lang="en-US" sz="1100" dirty="0" smtClean="0"/>
              <a:t>)</a:t>
            </a:r>
            <a:endParaRPr lang="en-US" sz="1100" dirty="0"/>
          </a:p>
        </p:txBody>
      </p:sp>
      <p:sp>
        <p:nvSpPr>
          <p:cNvPr id="8" name="Rectangle 7"/>
          <p:cNvSpPr/>
          <p:nvPr/>
        </p:nvSpPr>
        <p:spPr>
          <a:xfrm>
            <a:off x="2247900" y="3733800"/>
            <a:ext cx="4572000" cy="263149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sz="1100" dirty="0" err="1"/>
              <a:t>Hadîts</a:t>
            </a:r>
            <a:r>
              <a:rPr lang="en-US" sz="1100" dirty="0"/>
              <a:t> di </a:t>
            </a:r>
            <a:r>
              <a:rPr lang="en-US" sz="1100" dirty="0" err="1"/>
              <a:t>atas</a:t>
            </a:r>
            <a:r>
              <a:rPr lang="en-US" sz="1100" dirty="0"/>
              <a:t> </a:t>
            </a:r>
            <a:r>
              <a:rPr lang="en-US" sz="1100" dirty="0" err="1"/>
              <a:t>sangat</a:t>
            </a:r>
            <a:r>
              <a:rPr lang="en-US" sz="1100" dirty="0"/>
              <a:t> </a:t>
            </a:r>
            <a:r>
              <a:rPr lang="en-US" sz="1100" dirty="0" err="1"/>
              <a:t>jelas</a:t>
            </a:r>
            <a:r>
              <a:rPr lang="en-US" sz="1100" dirty="0"/>
              <a:t> </a:t>
            </a:r>
            <a:r>
              <a:rPr lang="en-US" sz="1100" dirty="0" err="1"/>
              <a:t>menyatakan</a:t>
            </a:r>
            <a:r>
              <a:rPr lang="en-US" sz="1100" dirty="0"/>
              <a:t> </a:t>
            </a:r>
            <a:r>
              <a:rPr lang="en-US" sz="1100" dirty="0" err="1"/>
              <a:t>bahwa</a:t>
            </a:r>
            <a:r>
              <a:rPr lang="en-US" sz="1100" dirty="0"/>
              <a:t> </a:t>
            </a:r>
            <a:r>
              <a:rPr lang="en-US" sz="1100" dirty="0" err="1"/>
              <a:t>nama</a:t>
            </a:r>
            <a:r>
              <a:rPr lang="en-US" sz="1100" dirty="0"/>
              <a:t> Allah </a:t>
            </a:r>
            <a:r>
              <a:rPr lang="en-US" sz="1100" dirty="0" err="1"/>
              <a:t>subhânahu</a:t>
            </a:r>
            <a:r>
              <a:rPr lang="en-US" sz="1100" dirty="0"/>
              <a:t> </a:t>
            </a:r>
            <a:r>
              <a:rPr lang="en-US" sz="1100" dirty="0" err="1"/>
              <a:t>wa</a:t>
            </a:r>
            <a:r>
              <a:rPr lang="en-US" sz="1100" dirty="0"/>
              <a:t> </a:t>
            </a:r>
            <a:r>
              <a:rPr lang="en-US" sz="1100" dirty="0" err="1"/>
              <a:t>ta’ala</a:t>
            </a:r>
            <a:r>
              <a:rPr lang="en-US" sz="1100" dirty="0"/>
              <a:t> </a:t>
            </a:r>
            <a:r>
              <a:rPr lang="en-US" sz="1100" dirty="0" err="1"/>
              <a:t>tidak</a:t>
            </a:r>
            <a:r>
              <a:rPr lang="en-US" sz="1100" dirty="0"/>
              <a:t> </a:t>
            </a:r>
            <a:r>
              <a:rPr lang="en-US" sz="1100" dirty="0" err="1"/>
              <a:t>hanya</a:t>
            </a:r>
            <a:r>
              <a:rPr lang="en-US" sz="1100" dirty="0"/>
              <a:t> </a:t>
            </a:r>
            <a:r>
              <a:rPr lang="en-US" sz="1100" dirty="0" err="1"/>
              <a:t>sembilan</a:t>
            </a:r>
            <a:r>
              <a:rPr lang="en-US" sz="1100" dirty="0"/>
              <a:t> </a:t>
            </a:r>
            <a:r>
              <a:rPr lang="en-US" sz="1100" dirty="0" err="1"/>
              <a:t>puluh</a:t>
            </a:r>
            <a:r>
              <a:rPr lang="en-US" sz="1100" dirty="0"/>
              <a:t> </a:t>
            </a:r>
            <a:r>
              <a:rPr lang="en-US" sz="1100" dirty="0" err="1"/>
              <a:t>sembilan</a:t>
            </a:r>
            <a:r>
              <a:rPr lang="en-US" sz="1100" dirty="0"/>
              <a:t>, </a:t>
            </a:r>
            <a:r>
              <a:rPr lang="en-US" sz="1100" dirty="0" err="1"/>
              <a:t>karena</a:t>
            </a:r>
            <a:r>
              <a:rPr lang="en-US" sz="1100" dirty="0"/>
              <a:t> </a:t>
            </a:r>
            <a:r>
              <a:rPr lang="en-US" sz="1100" dirty="0" err="1"/>
              <a:t>ada</a:t>
            </a:r>
            <a:r>
              <a:rPr lang="en-US" sz="1100" dirty="0"/>
              <a:t> </a:t>
            </a:r>
            <a:r>
              <a:rPr lang="en-US" sz="1100" dirty="0" err="1"/>
              <a:t>nama-nama</a:t>
            </a:r>
            <a:r>
              <a:rPr lang="en-US" sz="1100" dirty="0"/>
              <a:t> yang </a:t>
            </a:r>
            <a:r>
              <a:rPr lang="en-US" sz="1100" dirty="0" err="1"/>
              <a:t>disembunyikan</a:t>
            </a:r>
            <a:r>
              <a:rPr lang="en-US" sz="1100" dirty="0"/>
              <a:t> di </a:t>
            </a:r>
            <a:r>
              <a:rPr lang="en-US" sz="1100" dirty="0" err="1"/>
              <a:t>sisi-Nya</a:t>
            </a:r>
            <a:r>
              <a:rPr lang="en-US" sz="1100" dirty="0" smtClean="0"/>
              <a:t>.</a:t>
            </a:r>
          </a:p>
          <a:p>
            <a:endParaRPr lang="en-US" sz="1100" dirty="0" smtClean="0"/>
          </a:p>
          <a:p>
            <a:r>
              <a:rPr lang="en-US" sz="1100" dirty="0" smtClean="0"/>
              <a:t>Al-</a:t>
            </a:r>
            <a:r>
              <a:rPr lang="en-US" sz="1100" dirty="0" err="1" smtClean="0"/>
              <a:t>Qurthubi</a:t>
            </a:r>
            <a:r>
              <a:rPr lang="en-US" sz="1100" dirty="0" smtClean="0"/>
              <a:t> </a:t>
            </a:r>
            <a:r>
              <a:rPr lang="en-US" sz="1100" dirty="0" err="1"/>
              <a:t>berkata</a:t>
            </a:r>
            <a:r>
              <a:rPr lang="en-US" sz="1100" dirty="0"/>
              <a:t>, “</a:t>
            </a:r>
            <a:r>
              <a:rPr lang="en-US" sz="1100" dirty="0" err="1"/>
              <a:t>Telah</a:t>
            </a:r>
            <a:r>
              <a:rPr lang="en-US" sz="1100" dirty="0"/>
              <a:t> kami </a:t>
            </a:r>
            <a:r>
              <a:rPr lang="en-US" sz="1100" dirty="0" err="1"/>
              <a:t>sebutkan</a:t>
            </a:r>
            <a:r>
              <a:rPr lang="en-US" sz="1100" dirty="0"/>
              <a:t> </a:t>
            </a:r>
            <a:r>
              <a:rPr lang="en-US" sz="1100" dirty="0" err="1"/>
              <a:t>bahwa</a:t>
            </a:r>
            <a:r>
              <a:rPr lang="en-US" sz="1100" dirty="0"/>
              <a:t> </a:t>
            </a:r>
            <a:r>
              <a:rPr lang="en-US" sz="1100" dirty="0" err="1"/>
              <a:t>nama-nama</a:t>
            </a:r>
            <a:r>
              <a:rPr lang="en-US" sz="1100" dirty="0"/>
              <a:t> Allah </a:t>
            </a:r>
            <a:r>
              <a:rPr lang="en-US" sz="1100" dirty="0" err="1"/>
              <a:t>ada</a:t>
            </a:r>
            <a:r>
              <a:rPr lang="en-US" sz="1100" dirty="0"/>
              <a:t> yang </a:t>
            </a:r>
            <a:r>
              <a:rPr lang="en-US" sz="1100" dirty="0" err="1"/>
              <a:t>telah</a:t>
            </a:r>
            <a:r>
              <a:rPr lang="en-US" sz="1100" dirty="0"/>
              <a:t> </a:t>
            </a:r>
            <a:r>
              <a:rPr lang="en-US" sz="1100" dirty="0" err="1"/>
              <a:t>disepakati</a:t>
            </a:r>
            <a:r>
              <a:rPr lang="en-US" sz="1100" dirty="0"/>
              <a:t> </a:t>
            </a:r>
            <a:r>
              <a:rPr lang="en-US" sz="1100" dirty="0" err="1"/>
              <a:t>oleh</a:t>
            </a:r>
            <a:r>
              <a:rPr lang="en-US" sz="1100" dirty="0"/>
              <a:t> </a:t>
            </a:r>
            <a:r>
              <a:rPr lang="en-US" sz="1100" dirty="0" err="1"/>
              <a:t>para</a:t>
            </a:r>
            <a:r>
              <a:rPr lang="en-US" sz="1100" dirty="0"/>
              <a:t> </a:t>
            </a:r>
            <a:r>
              <a:rPr lang="en-US" sz="1100" dirty="0" err="1"/>
              <a:t>ulama</a:t>
            </a:r>
            <a:r>
              <a:rPr lang="en-US" sz="1100" dirty="0"/>
              <a:t> </a:t>
            </a:r>
            <a:r>
              <a:rPr lang="en-US" sz="1100" dirty="0" err="1"/>
              <a:t>dan</a:t>
            </a:r>
            <a:r>
              <a:rPr lang="en-US" sz="1100" dirty="0"/>
              <a:t> </a:t>
            </a:r>
            <a:r>
              <a:rPr lang="en-US" sz="1100" dirty="0" err="1"/>
              <a:t>ada</a:t>
            </a:r>
            <a:r>
              <a:rPr lang="en-US" sz="1100" dirty="0"/>
              <a:t> yang </a:t>
            </a:r>
            <a:r>
              <a:rPr lang="en-US" sz="1100" dirty="0" err="1"/>
              <a:t>masih</a:t>
            </a:r>
            <a:r>
              <a:rPr lang="en-US" sz="1100" dirty="0"/>
              <a:t> </a:t>
            </a:r>
            <a:r>
              <a:rPr lang="en-US" sz="1100" dirty="0" err="1"/>
              <a:t>diperselisihkan</a:t>
            </a:r>
            <a:r>
              <a:rPr lang="en-US" sz="1100" dirty="0"/>
              <a:t>. Yang kami </a:t>
            </a:r>
            <a:r>
              <a:rPr lang="en-US" sz="1100" dirty="0" err="1"/>
              <a:t>dapatkan</a:t>
            </a:r>
            <a:r>
              <a:rPr lang="en-US" sz="1100" dirty="0"/>
              <a:t> di </a:t>
            </a:r>
            <a:r>
              <a:rPr lang="en-US" sz="1100" dirty="0" err="1"/>
              <a:t>buku-buku</a:t>
            </a:r>
            <a:r>
              <a:rPr lang="en-US" sz="1100" dirty="0"/>
              <a:t> </a:t>
            </a:r>
            <a:r>
              <a:rPr lang="en-US" sz="1100" dirty="0" err="1"/>
              <a:t>para</a:t>
            </a:r>
            <a:r>
              <a:rPr lang="en-US" sz="1100" dirty="0"/>
              <a:t> imam kami, (</a:t>
            </a:r>
            <a:r>
              <a:rPr lang="en-US" sz="1100" dirty="0" err="1"/>
              <a:t>nama-nama</a:t>
            </a:r>
            <a:r>
              <a:rPr lang="en-US" sz="1100" dirty="0"/>
              <a:t> </a:t>
            </a:r>
            <a:r>
              <a:rPr lang="en-US" sz="1100" dirty="0" err="1"/>
              <a:t>tersebut</a:t>
            </a:r>
            <a:r>
              <a:rPr lang="en-US" sz="1100" dirty="0"/>
              <a:t>) </a:t>
            </a:r>
            <a:r>
              <a:rPr lang="en-US" sz="1100" dirty="0" err="1"/>
              <a:t>mencapai</a:t>
            </a:r>
            <a:r>
              <a:rPr lang="en-US" sz="1100" dirty="0"/>
              <a:t> </a:t>
            </a:r>
            <a:r>
              <a:rPr lang="en-US" sz="1100" dirty="0" err="1"/>
              <a:t>lebih</a:t>
            </a:r>
            <a:r>
              <a:rPr lang="en-US" sz="1100" dirty="0"/>
              <a:t> </a:t>
            </a:r>
            <a:r>
              <a:rPr lang="en-US" sz="1100" dirty="0" err="1"/>
              <a:t>dari</a:t>
            </a:r>
            <a:r>
              <a:rPr lang="en-US" sz="1100" dirty="0"/>
              <a:t> </a:t>
            </a:r>
            <a:r>
              <a:rPr lang="en-US" sz="1100" dirty="0" err="1"/>
              <a:t>dua</a:t>
            </a:r>
            <a:r>
              <a:rPr lang="en-US" sz="1100" dirty="0"/>
              <a:t> </a:t>
            </a:r>
            <a:r>
              <a:rPr lang="en-US" sz="1100" dirty="0" err="1"/>
              <a:t>ratus</a:t>
            </a:r>
            <a:r>
              <a:rPr lang="en-US" sz="1100" dirty="0"/>
              <a:t> </a:t>
            </a:r>
            <a:r>
              <a:rPr lang="en-US" sz="1100" dirty="0" err="1"/>
              <a:t>nama</a:t>
            </a:r>
            <a:r>
              <a:rPr lang="en-US" sz="1100" dirty="0" smtClean="0"/>
              <a:t>.”</a:t>
            </a:r>
            <a:endParaRPr lang="en-US" sz="1100" dirty="0"/>
          </a:p>
          <a:p>
            <a:r>
              <a:rPr lang="en-US" sz="1100" i="1" dirty="0" smtClean="0"/>
              <a:t>(</a:t>
            </a:r>
            <a:r>
              <a:rPr lang="en-US" sz="1100" b="1" i="1" dirty="0" err="1" smtClean="0"/>
              <a:t>Tafsîr</a:t>
            </a:r>
            <a:r>
              <a:rPr lang="en-US" sz="1100" b="1" i="1" dirty="0" smtClean="0"/>
              <a:t> </a:t>
            </a:r>
            <a:r>
              <a:rPr lang="en-US" sz="1100" b="1" i="1" dirty="0"/>
              <a:t>Al-</a:t>
            </a:r>
            <a:r>
              <a:rPr lang="en-US" sz="1100" b="1" i="1" dirty="0" err="1"/>
              <a:t>Qurthubi</a:t>
            </a:r>
            <a:r>
              <a:rPr lang="en-US" sz="1100" b="1" dirty="0"/>
              <a:t> (VII/325</a:t>
            </a:r>
            <a:r>
              <a:rPr lang="en-US" sz="1100" b="1" dirty="0" smtClean="0"/>
              <a:t>)</a:t>
            </a:r>
            <a:r>
              <a:rPr lang="en-US" sz="1100" dirty="0" smtClean="0"/>
              <a:t>)</a:t>
            </a:r>
            <a:endParaRPr lang="en-US" sz="1100" b="1" dirty="0" smtClean="0"/>
          </a:p>
          <a:p>
            <a:endParaRPr lang="en-US" sz="1100" dirty="0"/>
          </a:p>
          <a:p>
            <a:r>
              <a:rPr lang="en-US" sz="1100" dirty="0" err="1" smtClean="0"/>
              <a:t>Ibnu</a:t>
            </a:r>
            <a:r>
              <a:rPr lang="en-US" sz="1100" dirty="0" smtClean="0"/>
              <a:t> </a:t>
            </a:r>
            <a:r>
              <a:rPr lang="en-US" sz="1100" dirty="0" err="1"/>
              <a:t>Katsîr</a:t>
            </a:r>
            <a:r>
              <a:rPr lang="en-US" sz="1100" dirty="0"/>
              <a:t> </a:t>
            </a:r>
            <a:r>
              <a:rPr lang="en-US" sz="1100" dirty="0" err="1"/>
              <a:t>berkata</a:t>
            </a:r>
            <a:r>
              <a:rPr lang="en-US" sz="1100" dirty="0"/>
              <a:t>, “Al-</a:t>
            </a:r>
            <a:r>
              <a:rPr lang="en-US" sz="1100" dirty="0" err="1"/>
              <a:t>Faqîh</a:t>
            </a:r>
            <a:r>
              <a:rPr lang="en-US" sz="1100" dirty="0"/>
              <a:t> Al-</a:t>
            </a:r>
            <a:r>
              <a:rPr lang="en-US" sz="1100" dirty="0" err="1"/>
              <a:t>Imâm</a:t>
            </a:r>
            <a:r>
              <a:rPr lang="en-US" sz="1100" dirty="0"/>
              <a:t> Abu </a:t>
            </a:r>
            <a:r>
              <a:rPr lang="en-US" sz="1100" dirty="0" err="1"/>
              <a:t>Bakr</a:t>
            </a:r>
            <a:r>
              <a:rPr lang="en-US" sz="1100" dirty="0"/>
              <a:t> bin Al-‘</a:t>
            </a:r>
            <a:r>
              <a:rPr lang="en-US" sz="1100" dirty="0" err="1"/>
              <a:t>Arabi</a:t>
            </a:r>
            <a:r>
              <a:rPr lang="en-US" sz="1100" dirty="0"/>
              <a:t> –</a:t>
            </a:r>
            <a:r>
              <a:rPr lang="en-US" sz="1100" dirty="0" err="1"/>
              <a:t>salah</a:t>
            </a:r>
            <a:r>
              <a:rPr lang="en-US" sz="1100" dirty="0"/>
              <a:t> </a:t>
            </a:r>
            <a:r>
              <a:rPr lang="en-US" sz="1100" dirty="0" err="1"/>
              <a:t>satu</a:t>
            </a:r>
            <a:r>
              <a:rPr lang="en-US" sz="1100" dirty="0"/>
              <a:t> imam </a:t>
            </a:r>
            <a:r>
              <a:rPr lang="en-US" sz="1100" dirty="0" err="1"/>
              <a:t>madzhab</a:t>
            </a:r>
            <a:r>
              <a:rPr lang="en-US" sz="1100" dirty="0"/>
              <a:t> </a:t>
            </a:r>
            <a:r>
              <a:rPr lang="en-US" sz="1100" dirty="0" err="1"/>
              <a:t>Mâliki</a:t>
            </a:r>
            <a:r>
              <a:rPr lang="en-US" sz="1100" dirty="0"/>
              <a:t> </a:t>
            </a:r>
            <a:r>
              <a:rPr lang="en-US" sz="1100" dirty="0" err="1"/>
              <a:t>menyebutkan</a:t>
            </a:r>
            <a:r>
              <a:rPr lang="en-US" sz="1100" dirty="0"/>
              <a:t> di </a:t>
            </a:r>
            <a:r>
              <a:rPr lang="en-US" sz="1100" dirty="0" err="1"/>
              <a:t>dalam</a:t>
            </a:r>
            <a:r>
              <a:rPr lang="en-US" sz="1100" dirty="0"/>
              <a:t> </a:t>
            </a:r>
            <a:r>
              <a:rPr lang="en-US" sz="1100" dirty="0" err="1"/>
              <a:t>kitabnya</a:t>
            </a:r>
            <a:r>
              <a:rPr lang="en-US" sz="1100" dirty="0"/>
              <a:t> </a:t>
            </a:r>
            <a:r>
              <a:rPr lang="en-US" sz="1100" i="1" dirty="0"/>
              <a:t>‘Al-</a:t>
            </a:r>
            <a:r>
              <a:rPr lang="en-US" sz="1100" i="1" dirty="0" err="1"/>
              <a:t>Ahwadzi</a:t>
            </a:r>
            <a:r>
              <a:rPr lang="en-US" sz="1100" i="1" dirty="0"/>
              <a:t> </a:t>
            </a:r>
            <a:r>
              <a:rPr lang="en-US" sz="1100" i="1" dirty="0" err="1"/>
              <a:t>fî</a:t>
            </a:r>
            <a:r>
              <a:rPr lang="en-US" sz="1100" i="1" dirty="0"/>
              <a:t> </a:t>
            </a:r>
            <a:r>
              <a:rPr lang="en-US" sz="1100" i="1" dirty="0" err="1"/>
              <a:t>Syarhi</a:t>
            </a:r>
            <a:r>
              <a:rPr lang="en-US" sz="1100" i="1" dirty="0"/>
              <a:t> At-</a:t>
            </a:r>
            <a:r>
              <a:rPr lang="en-US" sz="1100" i="1" dirty="0" err="1"/>
              <a:t>Tirmidzi</a:t>
            </a:r>
            <a:r>
              <a:rPr lang="en-US" sz="1100" i="1" dirty="0"/>
              <a:t>’</a:t>
            </a:r>
            <a:r>
              <a:rPr lang="en-US" sz="1100" dirty="0"/>
              <a:t> </a:t>
            </a:r>
            <a:r>
              <a:rPr lang="en-US" sz="1100" dirty="0" err="1"/>
              <a:t>Bahwasanya</a:t>
            </a:r>
            <a:r>
              <a:rPr lang="en-US" sz="1100" dirty="0"/>
              <a:t> </a:t>
            </a:r>
            <a:r>
              <a:rPr lang="en-US" sz="1100" dirty="0" err="1"/>
              <a:t>sebagian</a:t>
            </a:r>
            <a:r>
              <a:rPr lang="en-US" sz="1100" dirty="0"/>
              <a:t> </a:t>
            </a:r>
            <a:r>
              <a:rPr lang="en-US" sz="1100" dirty="0" err="1"/>
              <a:t>ulama</a:t>
            </a:r>
            <a:r>
              <a:rPr lang="en-US" sz="1100" dirty="0"/>
              <a:t> </a:t>
            </a:r>
            <a:r>
              <a:rPr lang="en-US" sz="1100" dirty="0" err="1"/>
              <a:t>mengumpulkan</a:t>
            </a:r>
            <a:r>
              <a:rPr lang="en-US" sz="1100" dirty="0"/>
              <a:t> </a:t>
            </a:r>
            <a:r>
              <a:rPr lang="en-US" sz="1100" dirty="0" err="1"/>
              <a:t>nama-nama</a:t>
            </a:r>
            <a:r>
              <a:rPr lang="en-US" sz="1100" dirty="0"/>
              <a:t> Allah </a:t>
            </a:r>
            <a:r>
              <a:rPr lang="en-US" sz="1100" dirty="0" err="1"/>
              <a:t>dari</a:t>
            </a:r>
            <a:r>
              <a:rPr lang="en-US" sz="1100" dirty="0"/>
              <a:t> Al-Qur’an </a:t>
            </a:r>
            <a:r>
              <a:rPr lang="en-US" sz="1100" dirty="0" err="1"/>
              <a:t>dan</a:t>
            </a:r>
            <a:r>
              <a:rPr lang="en-US" sz="1100" dirty="0"/>
              <a:t> As-</a:t>
            </a:r>
            <a:r>
              <a:rPr lang="en-US" sz="1100" dirty="0" err="1"/>
              <a:t>Sunnah</a:t>
            </a:r>
            <a:r>
              <a:rPr lang="en-US" sz="1100" dirty="0"/>
              <a:t> </a:t>
            </a:r>
            <a:r>
              <a:rPr lang="en-US" sz="1100" dirty="0" err="1"/>
              <a:t>sebanyak</a:t>
            </a:r>
            <a:r>
              <a:rPr lang="en-US" sz="1100" dirty="0"/>
              <a:t> </a:t>
            </a:r>
            <a:r>
              <a:rPr lang="en-US" sz="1100" dirty="0" err="1"/>
              <a:t>seribu</a:t>
            </a:r>
            <a:r>
              <a:rPr lang="en-US" sz="1100" dirty="0"/>
              <a:t> </a:t>
            </a:r>
            <a:r>
              <a:rPr lang="en-US" sz="1100" dirty="0" err="1"/>
              <a:t>nama</a:t>
            </a:r>
            <a:r>
              <a:rPr lang="en-US" sz="1100" dirty="0"/>
              <a:t>. </a:t>
            </a:r>
            <a:r>
              <a:rPr lang="en-US" sz="1100" i="1" dirty="0" err="1"/>
              <a:t>Allâhu</a:t>
            </a:r>
            <a:r>
              <a:rPr lang="en-US" sz="1100" i="1" dirty="0"/>
              <a:t> </a:t>
            </a:r>
            <a:r>
              <a:rPr lang="en-US" sz="1100" i="1" dirty="0" err="1"/>
              <a:t>a’lam</a:t>
            </a:r>
            <a:r>
              <a:rPr lang="en-US" sz="1100" dirty="0" smtClean="0"/>
              <a:t>.”</a:t>
            </a:r>
          </a:p>
          <a:p>
            <a:r>
              <a:rPr lang="en-US" sz="1100" dirty="0" smtClean="0"/>
              <a:t>(</a:t>
            </a:r>
            <a:r>
              <a:rPr lang="en-US" sz="1100" b="1" i="1" dirty="0" err="1"/>
              <a:t>Tafsîr</a:t>
            </a:r>
            <a:r>
              <a:rPr lang="en-US" sz="1100" b="1" i="1" dirty="0"/>
              <a:t> </a:t>
            </a:r>
            <a:r>
              <a:rPr lang="en-US" sz="1100" b="1" i="1" dirty="0" err="1"/>
              <a:t>Ibni</a:t>
            </a:r>
            <a:r>
              <a:rPr lang="en-US" sz="1100" b="1" i="1" dirty="0"/>
              <a:t> </a:t>
            </a:r>
            <a:r>
              <a:rPr lang="en-US" sz="1100" b="1" i="1" dirty="0" err="1"/>
              <a:t>Katsîr</a:t>
            </a:r>
            <a:r>
              <a:rPr lang="en-US" sz="1100" b="1" dirty="0"/>
              <a:t> (III/515</a:t>
            </a:r>
            <a:r>
              <a:rPr lang="en-US" sz="1100" b="1" dirty="0" smtClean="0"/>
              <a:t>)</a:t>
            </a:r>
            <a:r>
              <a:rPr lang="en-US" sz="1100" dirty="0" smtClean="0"/>
              <a:t>)</a:t>
            </a:r>
            <a:endParaRPr lang="en-US" sz="1100" dirty="0"/>
          </a:p>
        </p:txBody>
      </p:sp>
      <p:sp>
        <p:nvSpPr>
          <p:cNvPr id="9" name="Left Arrow 8"/>
          <p:cNvSpPr/>
          <p:nvPr/>
        </p:nvSpPr>
        <p:spPr>
          <a:xfrm rot="16200000">
            <a:off x="4267073" y="2971167"/>
            <a:ext cx="762253" cy="457706"/>
          </a:xfrm>
          <a:prstGeom prst="lef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1066800" y="3412960"/>
            <a:ext cx="5029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3151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895600" y="457200"/>
            <a:ext cx="3276600" cy="5334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Asma</a:t>
            </a:r>
            <a:r>
              <a:rPr lang="en-US" dirty="0" smtClean="0"/>
              <a:t> Al </a:t>
            </a:r>
            <a:r>
              <a:rPr lang="en-US" dirty="0" err="1" smtClean="0"/>
              <a:t>Husna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99</a:t>
            </a:r>
          </a:p>
        </p:txBody>
      </p:sp>
      <p:sp>
        <p:nvSpPr>
          <p:cNvPr id="10" name="Rectangle 9"/>
          <p:cNvSpPr/>
          <p:nvPr/>
        </p:nvSpPr>
        <p:spPr>
          <a:xfrm>
            <a:off x="-1066800" y="3412960"/>
            <a:ext cx="5029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/>
          </a:p>
        </p:txBody>
      </p:sp>
      <p:sp>
        <p:nvSpPr>
          <p:cNvPr id="2" name="Rounded Rectangle 1"/>
          <p:cNvSpPr/>
          <p:nvPr/>
        </p:nvSpPr>
        <p:spPr>
          <a:xfrm>
            <a:off x="990600" y="2590800"/>
            <a:ext cx="3962400" cy="1752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 smtClean="0"/>
          </a:p>
          <a:p>
            <a:r>
              <a:rPr lang="en-US" sz="1100" dirty="0" err="1" smtClean="0"/>
              <a:t>dalil</a:t>
            </a:r>
            <a:r>
              <a:rPr lang="en-US" sz="1100" dirty="0" smtClean="0"/>
              <a:t> yang </a:t>
            </a:r>
            <a:r>
              <a:rPr lang="en-US" sz="1100" dirty="0" err="1" smtClean="0"/>
              <a:t>diriwayatkan</a:t>
            </a:r>
            <a:r>
              <a:rPr lang="en-US" sz="1100" dirty="0" smtClean="0"/>
              <a:t> </a:t>
            </a:r>
            <a:r>
              <a:rPr lang="en-US" sz="1100" dirty="0" err="1" smtClean="0"/>
              <a:t>dari</a:t>
            </a:r>
            <a:r>
              <a:rPr lang="en-US" sz="1100" dirty="0" smtClean="0"/>
              <a:t> Abu </a:t>
            </a:r>
            <a:r>
              <a:rPr lang="en-US" sz="1100" dirty="0" err="1" smtClean="0"/>
              <a:t>Hurairah</a:t>
            </a:r>
            <a:r>
              <a:rPr lang="en-US" sz="1100" dirty="0" smtClean="0"/>
              <a:t> </a:t>
            </a:r>
            <a:r>
              <a:rPr lang="en-US" sz="1100" dirty="0" err="1" smtClean="0"/>
              <a:t>radhiallâhu</a:t>
            </a:r>
            <a:r>
              <a:rPr lang="en-US" sz="1100" dirty="0" smtClean="0"/>
              <a:t> ‘</a:t>
            </a:r>
            <a:r>
              <a:rPr lang="en-US" sz="1100" dirty="0" err="1" smtClean="0"/>
              <a:t>anhubahwasanya</a:t>
            </a:r>
            <a:r>
              <a:rPr lang="en-US" sz="1100" dirty="0" smtClean="0"/>
              <a:t> </a:t>
            </a:r>
            <a:r>
              <a:rPr lang="en-US" sz="1100" dirty="0" err="1" smtClean="0"/>
              <a:t>Rasulullah</a:t>
            </a:r>
            <a:r>
              <a:rPr lang="en-US" sz="1100" dirty="0" smtClean="0"/>
              <a:t> </a:t>
            </a:r>
            <a:r>
              <a:rPr lang="en-US" sz="1100" i="1" dirty="0" err="1" smtClean="0"/>
              <a:t>shallallâhu</a:t>
            </a:r>
            <a:r>
              <a:rPr lang="en-US" sz="1100" i="1" dirty="0" smtClean="0"/>
              <a:t> ‘</a:t>
            </a:r>
            <a:r>
              <a:rPr lang="en-US" sz="1100" i="1" dirty="0" err="1" smtClean="0"/>
              <a:t>alaihi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wa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sallam</a:t>
            </a:r>
            <a:r>
              <a:rPr lang="en-US" sz="1100" dirty="0" smtClean="0"/>
              <a:t> </a:t>
            </a:r>
            <a:r>
              <a:rPr lang="en-US" sz="1100" dirty="0" err="1" smtClean="0"/>
              <a:t>bersabda</a:t>
            </a:r>
            <a:r>
              <a:rPr lang="en-US" sz="1100" dirty="0" smtClean="0"/>
              <a:t>:</a:t>
            </a:r>
          </a:p>
          <a:p>
            <a:r>
              <a:rPr lang="en-US" sz="1100" dirty="0" smtClean="0"/>
              <a:t> </a:t>
            </a:r>
            <a:r>
              <a:rPr lang="ar-AE" sz="1100" dirty="0" smtClean="0"/>
              <a:t>إِنَّ لِلَّهِ تِسْعَةً وَتِسْعِينَ اسْمًا مِائَةً إِلَّا وَاحِدًا مَنْ أَحْصَاهَا دَخَلَ الْجَنَّة )</a:t>
            </a:r>
            <a:r>
              <a:rPr lang="en-US" sz="1100" dirty="0" smtClean="0"/>
              <a:t>)</a:t>
            </a:r>
            <a:endParaRPr lang="ar-AE" sz="1100" dirty="0" smtClean="0"/>
          </a:p>
          <a:p>
            <a:r>
              <a:rPr lang="en-US" sz="1100" dirty="0" err="1" smtClean="0"/>
              <a:t>Artinya</a:t>
            </a:r>
            <a:r>
              <a:rPr lang="en-US" sz="1100" dirty="0" smtClean="0"/>
              <a:t>: “</a:t>
            </a:r>
            <a:r>
              <a:rPr lang="en-US" sz="1100" i="1" dirty="0" err="1" smtClean="0"/>
              <a:t>Sesungguhnya</a:t>
            </a:r>
            <a:r>
              <a:rPr lang="en-US" sz="1100" i="1" dirty="0" smtClean="0"/>
              <a:t> Allah </a:t>
            </a:r>
            <a:r>
              <a:rPr lang="en-US" sz="1100" i="1" dirty="0" err="1" smtClean="0"/>
              <a:t>memiliki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sembilan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puluh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sembilan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nama</a:t>
            </a:r>
            <a:r>
              <a:rPr lang="en-US" sz="1100" i="1" dirty="0" smtClean="0"/>
              <a:t>/</a:t>
            </a:r>
            <a:r>
              <a:rPr lang="en-US" sz="1100" i="1" dirty="0" err="1" smtClean="0"/>
              <a:t>seratus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dikurangi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satu</a:t>
            </a:r>
            <a:r>
              <a:rPr lang="en-US" sz="1100" i="1" dirty="0" smtClean="0"/>
              <a:t>. </a:t>
            </a:r>
            <a:r>
              <a:rPr lang="en-US" sz="1100" i="1" dirty="0" err="1" smtClean="0"/>
              <a:t>Barang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siapa</a:t>
            </a:r>
            <a:r>
              <a:rPr lang="en-US" sz="1100" i="1" dirty="0" smtClean="0"/>
              <a:t> yang </a:t>
            </a:r>
            <a:r>
              <a:rPr lang="en-US" sz="1100" i="1" dirty="0" err="1" smtClean="0"/>
              <a:t>dapat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menghitung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atau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menghapalnya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maka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dia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akan</a:t>
            </a:r>
            <a:r>
              <a:rPr lang="en-US" sz="1100" i="1" dirty="0" smtClean="0"/>
              <a:t> </a:t>
            </a:r>
            <a:r>
              <a:rPr lang="en-US" sz="1100" i="1" dirty="0" err="1" smtClean="0"/>
              <a:t>masuk</a:t>
            </a:r>
            <a:r>
              <a:rPr lang="en-US" sz="1100" i="1" dirty="0" smtClean="0"/>
              <a:t> surga</a:t>
            </a:r>
            <a:r>
              <a:rPr lang="en-US" sz="1100" dirty="0" smtClean="0"/>
              <a:t>.”</a:t>
            </a:r>
            <a:r>
              <a:rPr lang="en-US" sz="1100" baseline="30000" dirty="0" smtClean="0">
                <a:hlinkClick r:id="rId2"/>
              </a:rPr>
              <a:t>1</a:t>
            </a:r>
            <a:endParaRPr lang="en-US" sz="1100" baseline="30000" dirty="0" smtClean="0"/>
          </a:p>
          <a:p>
            <a:r>
              <a:rPr lang="en-US" sz="1100" baseline="30000" dirty="0" smtClean="0"/>
              <a:t>(“</a:t>
            </a:r>
            <a:r>
              <a:rPr lang="es-ES" sz="1100" b="1" dirty="0" err="1" smtClean="0"/>
              <a:t>HR</a:t>
            </a:r>
            <a:r>
              <a:rPr lang="es-ES" sz="1100" b="1" dirty="0" smtClean="0"/>
              <a:t> Al-</a:t>
            </a:r>
            <a:r>
              <a:rPr lang="es-ES" sz="1100" b="1" dirty="0" err="1" smtClean="0"/>
              <a:t>Bukhâri</a:t>
            </a:r>
            <a:r>
              <a:rPr lang="es-ES" sz="1100" b="1" dirty="0" smtClean="0"/>
              <a:t> no. 2736 dan </a:t>
            </a:r>
            <a:r>
              <a:rPr lang="es-ES" sz="1100" b="1" dirty="0" err="1" smtClean="0"/>
              <a:t>Muslim</a:t>
            </a:r>
            <a:r>
              <a:rPr lang="es-ES" sz="1100" b="1" dirty="0" smtClean="0"/>
              <a:t> no. 6/2677</a:t>
            </a:r>
            <a:r>
              <a:rPr lang="es-ES" sz="1100" dirty="0" smtClean="0"/>
              <a:t>.”)</a:t>
            </a:r>
            <a:endParaRPr lang="en-US" sz="1100" dirty="0" smtClean="0"/>
          </a:p>
          <a:p>
            <a:pPr algn="ctr"/>
            <a:endParaRPr lang="en-US" sz="1100" dirty="0"/>
          </a:p>
        </p:txBody>
      </p:sp>
      <p:sp>
        <p:nvSpPr>
          <p:cNvPr id="4" name="Left Arrow 3"/>
          <p:cNvSpPr/>
          <p:nvPr/>
        </p:nvSpPr>
        <p:spPr>
          <a:xfrm rot="10800000">
            <a:off x="5486400" y="3203377"/>
            <a:ext cx="762000" cy="26372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705600" y="2687538"/>
            <a:ext cx="1447800" cy="1295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 smtClean="0">
                <a:solidFill>
                  <a:schemeClr val="tx1"/>
                </a:solidFill>
              </a:rPr>
              <a:t>??</a:t>
            </a:r>
            <a:endParaRPr lang="en-US" sz="6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642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895600" y="457200"/>
            <a:ext cx="3276600" cy="5334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Asma</a:t>
            </a:r>
            <a:r>
              <a:rPr lang="en-US" dirty="0" smtClean="0"/>
              <a:t> Al </a:t>
            </a:r>
            <a:r>
              <a:rPr lang="en-US" dirty="0" err="1" smtClean="0"/>
              <a:t>Husna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99</a:t>
            </a:r>
          </a:p>
        </p:txBody>
      </p:sp>
      <p:sp>
        <p:nvSpPr>
          <p:cNvPr id="10" name="Rectangle 9"/>
          <p:cNvSpPr/>
          <p:nvPr/>
        </p:nvSpPr>
        <p:spPr>
          <a:xfrm>
            <a:off x="-1066800" y="3412960"/>
            <a:ext cx="5029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3962400" y="1882874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1. Imam </a:t>
            </a:r>
            <a:r>
              <a:rPr lang="en-US" sz="1200" dirty="0" err="1"/>
              <a:t>Nawawi</a:t>
            </a:r>
            <a:r>
              <a:rPr lang="en-US" sz="1200" dirty="0"/>
              <a:t> </a:t>
            </a:r>
            <a:r>
              <a:rPr lang="en-US" sz="1200" dirty="0" err="1"/>
              <a:t>berkata</a:t>
            </a:r>
            <a:r>
              <a:rPr lang="en-US" sz="1200" dirty="0"/>
              <a:t>: "</a:t>
            </a:r>
            <a:r>
              <a:rPr lang="en-US" sz="1200" dirty="0" err="1"/>
              <a:t>Ulama</a:t>
            </a:r>
            <a:r>
              <a:rPr lang="en-US" sz="1200" dirty="0"/>
              <a:t> </a:t>
            </a:r>
            <a:r>
              <a:rPr lang="en-US" sz="1200" dirty="0" err="1"/>
              <a:t>telah</a:t>
            </a:r>
            <a:r>
              <a:rPr lang="en-US" sz="1200" dirty="0"/>
              <a:t> </a:t>
            </a:r>
            <a:r>
              <a:rPr lang="en-US" sz="1200" dirty="0" err="1"/>
              <a:t>bersepakat</a:t>
            </a:r>
            <a:r>
              <a:rPr lang="en-US" sz="1200" dirty="0"/>
              <a:t> </a:t>
            </a:r>
            <a:r>
              <a:rPr lang="en-US" sz="1200" dirty="0" err="1"/>
              <a:t>bahwa</a:t>
            </a:r>
            <a:r>
              <a:rPr lang="en-US" sz="1200" dirty="0"/>
              <a:t> </a:t>
            </a:r>
            <a:r>
              <a:rPr lang="en-US" sz="1200" dirty="0" err="1"/>
              <a:t>hadits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bukan</a:t>
            </a:r>
            <a:r>
              <a:rPr lang="en-US" sz="1200" dirty="0"/>
              <a:t> </a:t>
            </a:r>
            <a:r>
              <a:rPr lang="en-US" sz="1200" dirty="0" err="1"/>
              <a:t>pembatasan</a:t>
            </a:r>
            <a:r>
              <a:rPr lang="en-US" sz="1200" dirty="0"/>
              <a:t> </a:t>
            </a:r>
            <a:r>
              <a:rPr lang="en-US" sz="1200" dirty="0" err="1"/>
              <a:t>nama-nama</a:t>
            </a:r>
            <a:r>
              <a:rPr lang="en-US" sz="1200" dirty="0"/>
              <a:t> Allah. </a:t>
            </a:r>
            <a:r>
              <a:rPr lang="en-US" sz="1200" dirty="0" err="1"/>
              <a:t>Namun</a:t>
            </a:r>
            <a:r>
              <a:rPr lang="en-US" sz="1200" dirty="0"/>
              <a:t> </a:t>
            </a:r>
            <a:r>
              <a:rPr lang="en-US" sz="1200" dirty="0" err="1"/>
              <a:t>bukan</a:t>
            </a:r>
            <a:r>
              <a:rPr lang="en-US" sz="1200" dirty="0"/>
              <a:t> </a:t>
            </a:r>
            <a:r>
              <a:rPr lang="en-US" sz="1200" dirty="0" err="1"/>
              <a:t>berarti</a:t>
            </a:r>
            <a:r>
              <a:rPr lang="en-US" sz="1200" dirty="0"/>
              <a:t> Allah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memiliki</a:t>
            </a:r>
            <a:r>
              <a:rPr lang="en-US" sz="1200" dirty="0"/>
              <a:t> </a:t>
            </a:r>
            <a:r>
              <a:rPr lang="en-US" sz="1200" dirty="0" err="1"/>
              <a:t>nama-nama</a:t>
            </a:r>
            <a:r>
              <a:rPr lang="en-US" sz="1200" dirty="0"/>
              <a:t> yang lain. </a:t>
            </a:r>
            <a:r>
              <a:rPr lang="en-US" sz="1200" dirty="0" err="1"/>
              <a:t>Tetapi</a:t>
            </a:r>
            <a:r>
              <a:rPr lang="en-US" sz="1200" dirty="0"/>
              <a:t> </a:t>
            </a:r>
            <a:r>
              <a:rPr lang="en-US" sz="1200" dirty="0" err="1"/>
              <a:t>maksud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hadits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yaitu</a:t>
            </a:r>
            <a:r>
              <a:rPr lang="en-US" sz="1200" dirty="0"/>
              <a:t> </a:t>
            </a:r>
            <a:r>
              <a:rPr lang="en-US" sz="1200" dirty="0" err="1"/>
              <a:t>sembilan</a:t>
            </a:r>
            <a:r>
              <a:rPr lang="en-US" sz="1200" dirty="0"/>
              <a:t> </a:t>
            </a:r>
            <a:r>
              <a:rPr lang="en-US" sz="1200" dirty="0" err="1"/>
              <a:t>puluh</a:t>
            </a:r>
            <a:r>
              <a:rPr lang="en-US" sz="1200" dirty="0"/>
              <a:t> </a:t>
            </a:r>
            <a:r>
              <a:rPr lang="en-US" sz="1200" dirty="0" err="1"/>
              <a:t>sembilan</a:t>
            </a:r>
            <a:r>
              <a:rPr lang="en-US" sz="1200" dirty="0"/>
              <a:t> </a:t>
            </a:r>
            <a:r>
              <a:rPr lang="en-US" sz="1200" dirty="0" err="1"/>
              <a:t>nama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, </a:t>
            </a:r>
            <a:r>
              <a:rPr lang="en-US" sz="1200" dirty="0" err="1"/>
              <a:t>bagi</a:t>
            </a:r>
            <a:r>
              <a:rPr lang="en-US" sz="1200" dirty="0"/>
              <a:t> yang </a:t>
            </a:r>
            <a:r>
              <a:rPr lang="en-US" sz="1200" dirty="0" err="1"/>
              <a:t>menghapalnya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  <a:r>
              <a:rPr lang="en-US" sz="1200" dirty="0" err="1"/>
              <a:t>jannah</a:t>
            </a:r>
            <a:r>
              <a:rPr lang="en-US" sz="1200" dirty="0"/>
              <a:t>. </a:t>
            </a:r>
            <a:r>
              <a:rPr lang="en-US" sz="1200" dirty="0" err="1"/>
              <a:t>Tujuannya</a:t>
            </a:r>
            <a:r>
              <a:rPr lang="en-US" sz="1200" dirty="0"/>
              <a:t> </a:t>
            </a:r>
            <a:r>
              <a:rPr lang="en-US" sz="1200" dirty="0" err="1"/>
              <a:t>sekedar</a:t>
            </a:r>
            <a:r>
              <a:rPr lang="en-US" sz="1200" dirty="0"/>
              <a:t> </a:t>
            </a:r>
            <a:r>
              <a:rPr lang="en-US" sz="1200" dirty="0" err="1"/>
              <a:t>informasi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  <a:r>
              <a:rPr lang="en-US" sz="1200" dirty="0" err="1"/>
              <a:t>jannah</a:t>
            </a:r>
            <a:r>
              <a:rPr lang="en-US" sz="1200" dirty="0"/>
              <a:t> </a:t>
            </a:r>
            <a:r>
              <a:rPr lang="en-US" sz="1200" dirty="0" err="1"/>
              <a:t>bagi</a:t>
            </a:r>
            <a:r>
              <a:rPr lang="en-US" sz="1200" dirty="0"/>
              <a:t> yang </a:t>
            </a:r>
            <a:r>
              <a:rPr lang="en-US" sz="1200" dirty="0" err="1"/>
              <a:t>mampu</a:t>
            </a:r>
            <a:r>
              <a:rPr lang="en-US" sz="1200" dirty="0"/>
              <a:t> </a:t>
            </a:r>
            <a:r>
              <a:rPr lang="en-US" sz="1200" dirty="0" err="1"/>
              <a:t>menghapal</a:t>
            </a:r>
            <a:r>
              <a:rPr lang="en-US" sz="1200" dirty="0"/>
              <a:t> 99 </a:t>
            </a:r>
            <a:r>
              <a:rPr lang="en-US" sz="1200" dirty="0" err="1"/>
              <a:t>nama</a:t>
            </a:r>
            <a:r>
              <a:rPr lang="en-US" sz="1200" dirty="0"/>
              <a:t> </a:t>
            </a:r>
            <a:r>
              <a:rPr lang="en-US" sz="1200" dirty="0" err="1"/>
              <a:t>tersebut</a:t>
            </a:r>
            <a:r>
              <a:rPr lang="en-US" sz="1200" dirty="0"/>
              <a:t>, </a:t>
            </a:r>
            <a:r>
              <a:rPr lang="en-US" sz="1200" dirty="0" err="1"/>
              <a:t>bukan</a:t>
            </a:r>
            <a:r>
              <a:rPr lang="en-US" sz="1200" dirty="0"/>
              <a:t> </a:t>
            </a:r>
            <a:r>
              <a:rPr lang="en-US" sz="1200" dirty="0" err="1"/>
              <a:t>pembatasan</a:t>
            </a:r>
            <a:r>
              <a:rPr lang="en-US" sz="1200" dirty="0"/>
              <a:t> </a:t>
            </a:r>
            <a:r>
              <a:rPr lang="en-US" sz="1200" dirty="0" err="1"/>
              <a:t>nama</a:t>
            </a:r>
            <a:r>
              <a:rPr lang="en-US" sz="1200" dirty="0"/>
              <a:t>. </a:t>
            </a:r>
            <a:r>
              <a:rPr lang="en-US" sz="1200" dirty="0" err="1"/>
              <a:t>Oleh</a:t>
            </a:r>
            <a:r>
              <a:rPr lang="en-US" sz="1200" dirty="0"/>
              <a:t> </a:t>
            </a:r>
            <a:r>
              <a:rPr lang="en-US" sz="1200" dirty="0" err="1"/>
              <a:t>karenanya</a:t>
            </a:r>
            <a:r>
              <a:rPr lang="en-US" sz="1200" dirty="0"/>
              <a:t> </a:t>
            </a:r>
            <a:r>
              <a:rPr lang="en-US" sz="1200" dirty="0" err="1"/>
              <a:t>tersebut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lafadz</a:t>
            </a:r>
            <a:r>
              <a:rPr lang="en-US" sz="1200" dirty="0"/>
              <a:t> lain: </a:t>
            </a:r>
            <a:r>
              <a:rPr lang="en-US" sz="1200" dirty="0" err="1"/>
              <a:t>Aku</a:t>
            </a:r>
            <a:r>
              <a:rPr lang="en-US" sz="1200" dirty="0"/>
              <a:t> </a:t>
            </a:r>
            <a:r>
              <a:rPr lang="en-US" sz="1200" dirty="0" err="1"/>
              <a:t>memohon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-Mu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seluruh</a:t>
            </a:r>
            <a:r>
              <a:rPr lang="en-US" sz="1200" dirty="0"/>
              <a:t> </a:t>
            </a:r>
            <a:r>
              <a:rPr lang="en-US" sz="1200" dirty="0" err="1"/>
              <a:t>asma</a:t>
            </a:r>
            <a:r>
              <a:rPr lang="en-US" sz="1200" dirty="0"/>
              <a:t>-Mu yang </a:t>
            </a:r>
            <a:r>
              <a:rPr lang="en-US" sz="1200" dirty="0" err="1"/>
              <a:t>telah</a:t>
            </a:r>
            <a:r>
              <a:rPr lang="en-US" sz="1200" dirty="0"/>
              <a:t> </a:t>
            </a:r>
            <a:r>
              <a:rPr lang="en-US" sz="1200" dirty="0" err="1"/>
              <a:t>Engkau</a:t>
            </a:r>
            <a:r>
              <a:rPr lang="en-US" sz="1200" dirty="0"/>
              <a:t> </a:t>
            </a:r>
            <a:r>
              <a:rPr lang="en-US" sz="1200" dirty="0" err="1"/>
              <a:t>namakan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Diri</a:t>
            </a:r>
            <a:r>
              <a:rPr lang="en-US" sz="1200" dirty="0"/>
              <a:t>-Mu…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masih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rahasia</a:t>
            </a:r>
            <a:r>
              <a:rPr lang="en-US" sz="1200" dirty="0"/>
              <a:t> </a:t>
            </a:r>
            <a:r>
              <a:rPr lang="en-US" sz="1200" dirty="0" err="1"/>
              <a:t>ghoib</a:t>
            </a:r>
            <a:r>
              <a:rPr lang="en-US" sz="1200" dirty="0"/>
              <a:t> </a:t>
            </a:r>
            <a:r>
              <a:rPr lang="en-US" sz="1200" dirty="0" err="1"/>
              <a:t>pada</a:t>
            </a:r>
            <a:r>
              <a:rPr lang="en-US" sz="1200" dirty="0"/>
              <a:t>-Mu yang </a:t>
            </a:r>
            <a:r>
              <a:rPr lang="en-US" sz="1200" dirty="0" err="1"/>
              <a:t>Engkau</a:t>
            </a:r>
            <a:r>
              <a:rPr lang="en-US" sz="1200" dirty="0"/>
              <a:t> </a:t>
            </a:r>
            <a:r>
              <a:rPr lang="en-US" sz="1200" dirty="0" err="1"/>
              <a:t>sendiri</a:t>
            </a:r>
            <a:r>
              <a:rPr lang="en-US" sz="1200" dirty="0"/>
              <a:t> </a:t>
            </a:r>
            <a:r>
              <a:rPr lang="en-US" sz="1200" dirty="0" err="1"/>
              <a:t>mengetahuinya</a:t>
            </a:r>
            <a:r>
              <a:rPr lang="en-US" sz="1200" dirty="0"/>
              <a:t>" [</a:t>
            </a:r>
            <a:r>
              <a:rPr lang="en-US" sz="1200" dirty="0" err="1"/>
              <a:t>Syarah</a:t>
            </a:r>
            <a:r>
              <a:rPr lang="en-US" sz="1200" dirty="0"/>
              <a:t> Muslim, 6/177]</a:t>
            </a:r>
          </a:p>
        </p:txBody>
      </p:sp>
      <p:sp>
        <p:nvSpPr>
          <p:cNvPr id="9" name="Oval 8"/>
          <p:cNvSpPr/>
          <p:nvPr/>
        </p:nvSpPr>
        <p:spPr>
          <a:xfrm>
            <a:off x="810491" y="1877311"/>
            <a:ext cx="1752600" cy="1595829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Imam </a:t>
            </a:r>
            <a:r>
              <a:rPr lang="en-US" dirty="0" err="1" smtClean="0"/>
              <a:t>Namawi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2826328" y="2519838"/>
            <a:ext cx="969818" cy="3107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788726" y="4331792"/>
            <a:ext cx="1974273" cy="1840408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Al-</a:t>
            </a:r>
            <a:r>
              <a:rPr lang="en-US" dirty="0" err="1"/>
              <a:t>Khothobi</a:t>
            </a:r>
            <a:r>
              <a:rPr lang="en-US" dirty="0"/>
              <a:t>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81000" y="4450293"/>
            <a:ext cx="45720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Al-</a:t>
            </a:r>
            <a:r>
              <a:rPr lang="en-US" sz="1200" dirty="0" err="1"/>
              <a:t>Khothobi</a:t>
            </a:r>
            <a:r>
              <a:rPr lang="en-US" sz="1200" dirty="0"/>
              <a:t> </a:t>
            </a:r>
            <a:r>
              <a:rPr lang="en-US" sz="1200" dirty="0" err="1"/>
              <a:t>berkata</a:t>
            </a:r>
            <a:r>
              <a:rPr lang="en-US" sz="1200" dirty="0"/>
              <a:t>: "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hadits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terdapat</a:t>
            </a:r>
            <a:r>
              <a:rPr lang="en-US" sz="1200" dirty="0"/>
              <a:t> </a:t>
            </a:r>
            <a:r>
              <a:rPr lang="en-US" sz="1200" dirty="0" err="1"/>
              <a:t>penetapan</a:t>
            </a:r>
            <a:r>
              <a:rPr lang="en-US" sz="1200" dirty="0"/>
              <a:t> </a:t>
            </a:r>
            <a:r>
              <a:rPr lang="en-US" sz="1200" dirty="0" err="1"/>
              <a:t>sejumlah</a:t>
            </a:r>
            <a:r>
              <a:rPr lang="en-US" sz="1200" dirty="0"/>
              <a:t> 99 </a:t>
            </a:r>
            <a:r>
              <a:rPr lang="en-US" sz="1200" dirty="0" err="1"/>
              <a:t>nama</a:t>
            </a:r>
            <a:r>
              <a:rPr lang="en-US" sz="1200" dirty="0"/>
              <a:t>, </a:t>
            </a:r>
            <a:r>
              <a:rPr lang="en-US" sz="1200" dirty="0" err="1"/>
              <a:t>namun</a:t>
            </a:r>
            <a:r>
              <a:rPr lang="en-US" sz="1200" dirty="0"/>
              <a:t> </a:t>
            </a:r>
            <a:r>
              <a:rPr lang="en-US" sz="1200" dirty="0" err="1"/>
              <a:t>bukan</a:t>
            </a:r>
            <a:r>
              <a:rPr lang="en-US" sz="1200" dirty="0"/>
              <a:t> </a:t>
            </a:r>
            <a:r>
              <a:rPr lang="en-US" sz="1200" dirty="0" err="1"/>
              <a:t>merupakan</a:t>
            </a:r>
            <a:r>
              <a:rPr lang="en-US" sz="1200" dirty="0"/>
              <a:t> </a:t>
            </a:r>
            <a:r>
              <a:rPr lang="en-US" sz="1200" dirty="0" err="1"/>
              <a:t>halangan</a:t>
            </a:r>
            <a:r>
              <a:rPr lang="en-US" sz="1200" dirty="0"/>
              <a:t> </a:t>
            </a:r>
            <a:r>
              <a:rPr lang="en-US" sz="1200" dirty="0" err="1"/>
              <a:t>adanya</a:t>
            </a:r>
            <a:r>
              <a:rPr lang="en-US" sz="1200" dirty="0"/>
              <a:t> </a:t>
            </a:r>
            <a:r>
              <a:rPr lang="en-US" sz="1200" dirty="0" err="1"/>
              <a:t>tambahan</a:t>
            </a:r>
            <a:r>
              <a:rPr lang="en-US" sz="1200" dirty="0"/>
              <a:t> </a:t>
            </a:r>
            <a:r>
              <a:rPr lang="en-US" sz="1200" dirty="0" err="1"/>
              <a:t>nama</a:t>
            </a:r>
            <a:r>
              <a:rPr lang="en-US" sz="1200" dirty="0"/>
              <a:t> yang lain. </a:t>
            </a:r>
            <a:r>
              <a:rPr lang="en-US" sz="1200" dirty="0" err="1"/>
              <a:t>Pengkhususan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dikarenakan</a:t>
            </a:r>
            <a:r>
              <a:rPr lang="en-US" sz="1200" dirty="0"/>
              <a:t> </a:t>
            </a:r>
            <a:r>
              <a:rPr lang="en-US" sz="1200" dirty="0" err="1"/>
              <a:t>nama-nama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sering</a:t>
            </a:r>
            <a:r>
              <a:rPr lang="en-US" sz="1200" dirty="0"/>
              <a:t> </a:t>
            </a:r>
            <a:r>
              <a:rPr lang="en-US" sz="1200" dirty="0" err="1"/>
              <a:t>muncul</a:t>
            </a:r>
            <a:r>
              <a:rPr lang="en-US" sz="1200" dirty="0"/>
              <a:t> </a:t>
            </a:r>
            <a:r>
              <a:rPr lang="en-US" sz="1200" dirty="0" err="1"/>
              <a:t>dan</a:t>
            </a:r>
            <a:r>
              <a:rPr lang="en-US" sz="1200" dirty="0"/>
              <a:t> </a:t>
            </a:r>
            <a:r>
              <a:rPr lang="en-US" sz="1200" dirty="0" err="1"/>
              <a:t>maknanya</a:t>
            </a:r>
            <a:r>
              <a:rPr lang="en-US" sz="1200" dirty="0"/>
              <a:t> paling </a:t>
            </a:r>
            <a:r>
              <a:rPr lang="en-US" sz="1200" dirty="0" err="1"/>
              <a:t>jelas</a:t>
            </a:r>
            <a:r>
              <a:rPr lang="en-US" sz="1200" dirty="0"/>
              <a:t>". Al-</a:t>
            </a:r>
            <a:r>
              <a:rPr lang="en-US" sz="1200" dirty="0" err="1"/>
              <a:t>Qurthubi</a:t>
            </a:r>
            <a:r>
              <a:rPr lang="en-US" sz="1200" dirty="0"/>
              <a:t> </a:t>
            </a:r>
            <a:r>
              <a:rPr lang="en-US" sz="1200" dirty="0" err="1"/>
              <a:t>berpendapat</a:t>
            </a:r>
            <a:r>
              <a:rPr lang="en-US" sz="1200" dirty="0"/>
              <a:t> </a:t>
            </a:r>
            <a:r>
              <a:rPr lang="en-US" sz="1200" dirty="0" err="1"/>
              <a:t>sama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kitabnya</a:t>
            </a:r>
            <a:r>
              <a:rPr lang="en-US" sz="1200" dirty="0"/>
              <a:t> Al </a:t>
            </a:r>
            <a:r>
              <a:rPr lang="en-US" sz="1200" dirty="0" err="1"/>
              <a:t>Mufhim</a:t>
            </a:r>
            <a:r>
              <a:rPr lang="en-US" sz="1200" dirty="0"/>
              <a:t>. </a:t>
            </a:r>
            <a:r>
              <a:rPr lang="en-US" sz="1200" dirty="0" err="1"/>
              <a:t>Ibnu</a:t>
            </a:r>
            <a:r>
              <a:rPr lang="en-US" sz="1200" dirty="0"/>
              <a:t> </a:t>
            </a:r>
            <a:r>
              <a:rPr lang="en-US" sz="1200" dirty="0" err="1"/>
              <a:t>bathal</a:t>
            </a:r>
            <a:r>
              <a:rPr lang="en-US" sz="1200" dirty="0"/>
              <a:t> </a:t>
            </a:r>
            <a:r>
              <a:rPr lang="en-US" sz="1200" dirty="0" err="1"/>
              <a:t>menukil</a:t>
            </a:r>
            <a:r>
              <a:rPr lang="en-US" sz="1200" dirty="0"/>
              <a:t> </a:t>
            </a:r>
            <a:r>
              <a:rPr lang="en-US" sz="1200" dirty="0" err="1"/>
              <a:t>pendapat</a:t>
            </a:r>
            <a:r>
              <a:rPr lang="en-US" sz="1200" dirty="0"/>
              <a:t> Al-</a:t>
            </a:r>
            <a:r>
              <a:rPr lang="en-US" sz="1200" dirty="0" err="1"/>
              <a:t>Qodhi</a:t>
            </a:r>
            <a:r>
              <a:rPr lang="en-US" sz="1200" dirty="0"/>
              <a:t> Abu </a:t>
            </a:r>
            <a:r>
              <a:rPr lang="en-US" sz="1200" dirty="0" err="1"/>
              <a:t>Bakar</a:t>
            </a:r>
            <a:r>
              <a:rPr lang="en-US" sz="1200" dirty="0"/>
              <a:t> bin </a:t>
            </a:r>
            <a:r>
              <a:rPr lang="en-US" sz="1200" dirty="0" err="1"/>
              <a:t>Thoyyib</a:t>
            </a:r>
            <a:r>
              <a:rPr lang="en-US" sz="1200" dirty="0"/>
              <a:t>, </a:t>
            </a:r>
            <a:r>
              <a:rPr lang="en-US" sz="1200" dirty="0" err="1"/>
              <a:t>katanya</a:t>
            </a:r>
            <a:r>
              <a:rPr lang="en-US" sz="1200" dirty="0"/>
              <a:t>: "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hadits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ada</a:t>
            </a:r>
            <a:r>
              <a:rPr lang="en-US" sz="1200" dirty="0"/>
              <a:t> </a:t>
            </a:r>
            <a:r>
              <a:rPr lang="en-US" sz="1200" dirty="0" err="1"/>
              <a:t>bukti</a:t>
            </a:r>
            <a:r>
              <a:rPr lang="en-US" sz="1200" dirty="0"/>
              <a:t> </a:t>
            </a:r>
            <a:r>
              <a:rPr lang="en-US" sz="1200" dirty="0" err="1"/>
              <a:t>pembatasan</a:t>
            </a:r>
            <a:r>
              <a:rPr lang="en-US" sz="1200" dirty="0"/>
              <a:t> </a:t>
            </a:r>
            <a:r>
              <a:rPr lang="en-US" sz="1200" dirty="0" err="1"/>
              <a:t>nama</a:t>
            </a:r>
            <a:r>
              <a:rPr lang="en-US" sz="1200" dirty="0"/>
              <a:t> Allah </a:t>
            </a:r>
            <a:r>
              <a:rPr lang="en-US" sz="1200" dirty="0" err="1"/>
              <a:t>hanya</a:t>
            </a:r>
            <a:r>
              <a:rPr lang="en-US" sz="1200" dirty="0"/>
              <a:t> 99. </a:t>
            </a:r>
            <a:r>
              <a:rPr lang="en-US" sz="1200" dirty="0" err="1"/>
              <a:t>Namun</a:t>
            </a:r>
            <a:r>
              <a:rPr lang="en-US" sz="1200" dirty="0"/>
              <a:t> </a:t>
            </a:r>
            <a:r>
              <a:rPr lang="en-US" sz="1200" dirty="0" err="1"/>
              <a:t>makna</a:t>
            </a:r>
            <a:r>
              <a:rPr lang="en-US" sz="1200" dirty="0"/>
              <a:t> </a:t>
            </a:r>
            <a:r>
              <a:rPr lang="en-US" sz="1200" dirty="0" err="1"/>
              <a:t>hadits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</a:t>
            </a:r>
            <a:r>
              <a:rPr lang="en-US" sz="1200" dirty="0" err="1"/>
              <a:t>siapa</a:t>
            </a:r>
            <a:r>
              <a:rPr lang="en-US" sz="1200" dirty="0"/>
              <a:t> yang </a:t>
            </a:r>
            <a:r>
              <a:rPr lang="en-US" sz="1200" dirty="0" err="1"/>
              <a:t>menghapalnya</a:t>
            </a:r>
            <a:r>
              <a:rPr lang="en-US" sz="1200" dirty="0"/>
              <a:t>/</a:t>
            </a:r>
            <a:r>
              <a:rPr lang="en-US" sz="1200" dirty="0" err="1"/>
              <a:t>menghitungnya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  <a:r>
              <a:rPr lang="en-US" sz="1200" dirty="0" err="1"/>
              <a:t>jannah</a:t>
            </a:r>
            <a:r>
              <a:rPr lang="en-US" sz="1200" dirty="0"/>
              <a:t>, </a:t>
            </a:r>
            <a:r>
              <a:rPr lang="en-US" sz="1200" dirty="0" err="1"/>
              <a:t>dan</a:t>
            </a:r>
            <a:r>
              <a:rPr lang="en-US" sz="1200" dirty="0"/>
              <a:t> yang </a:t>
            </a:r>
            <a:r>
              <a:rPr lang="en-US" sz="1200" dirty="0" err="1"/>
              <a:t>menunjukkan</a:t>
            </a:r>
            <a:r>
              <a:rPr lang="en-US" sz="1200" dirty="0"/>
              <a:t> </a:t>
            </a:r>
            <a:r>
              <a:rPr lang="en-US" sz="1200" dirty="0" err="1"/>
              <a:t>tiadanya</a:t>
            </a:r>
            <a:r>
              <a:rPr lang="en-US" sz="1200" dirty="0"/>
              <a:t> </a:t>
            </a:r>
            <a:r>
              <a:rPr lang="en-US" sz="1200" dirty="0" err="1"/>
              <a:t>pembatasan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</a:t>
            </a:r>
            <a:r>
              <a:rPr lang="en-US" sz="1200" dirty="0" err="1"/>
              <a:t>kebanyakan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nama-nama</a:t>
            </a:r>
            <a:r>
              <a:rPr lang="en-US" sz="1200" dirty="0"/>
              <a:t> </a:t>
            </a:r>
            <a:r>
              <a:rPr lang="en-US" sz="1200" dirty="0" err="1"/>
              <a:t>itu</a:t>
            </a:r>
            <a:r>
              <a:rPr lang="en-US" sz="1200" dirty="0"/>
              <a:t> </a:t>
            </a:r>
            <a:r>
              <a:rPr lang="en-US" sz="1200" dirty="0" err="1"/>
              <a:t>berupa</a:t>
            </a:r>
            <a:r>
              <a:rPr lang="en-US" sz="1200" dirty="0"/>
              <a:t> </a:t>
            </a:r>
            <a:r>
              <a:rPr lang="en-US" sz="1200" dirty="0" err="1"/>
              <a:t>sifat</a:t>
            </a:r>
            <a:r>
              <a:rPr lang="en-US" sz="1200" dirty="0"/>
              <a:t>, </a:t>
            </a:r>
            <a:r>
              <a:rPr lang="en-US" sz="1200" dirty="0" err="1"/>
              <a:t>sedangkan</a:t>
            </a:r>
            <a:r>
              <a:rPr lang="en-US" sz="1200" dirty="0"/>
              <a:t> </a:t>
            </a:r>
            <a:r>
              <a:rPr lang="en-US" sz="1200" dirty="0" err="1"/>
              <a:t>sifat</a:t>
            </a:r>
            <a:r>
              <a:rPr lang="en-US" sz="1200" dirty="0"/>
              <a:t> Allah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terbatas</a:t>
            </a:r>
            <a:r>
              <a:rPr lang="en-US" sz="1200" dirty="0"/>
              <a:t>".[</a:t>
            </a:r>
            <a:r>
              <a:rPr lang="en-US" sz="1200" dirty="0" err="1"/>
              <a:t>Fathul</a:t>
            </a:r>
            <a:r>
              <a:rPr lang="en-US" sz="1200" dirty="0"/>
              <a:t> Bari, 12/521]</a:t>
            </a:r>
          </a:p>
        </p:txBody>
      </p:sp>
      <p:sp>
        <p:nvSpPr>
          <p:cNvPr id="14" name="Left Arrow 13"/>
          <p:cNvSpPr/>
          <p:nvPr/>
        </p:nvSpPr>
        <p:spPr>
          <a:xfrm>
            <a:off x="5410200" y="5003253"/>
            <a:ext cx="1066800" cy="25290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589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1" grpId="0" animBg="1"/>
      <p:bldP spid="12" grpId="0" animBg="1"/>
      <p:bldP spid="13" grpId="0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438400" y="381000"/>
            <a:ext cx="4495800" cy="6096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Nama</a:t>
            </a:r>
            <a:r>
              <a:rPr lang="en-US" dirty="0" smtClean="0"/>
              <a:t> – </a:t>
            </a:r>
            <a:r>
              <a:rPr lang="en-US" dirty="0" err="1" smtClean="0"/>
              <a:t>nama</a:t>
            </a:r>
            <a:r>
              <a:rPr lang="en-US" dirty="0" smtClean="0"/>
              <a:t> Allah yang </a:t>
            </a:r>
            <a:r>
              <a:rPr lang="en-US" dirty="0" err="1" smtClean="0"/>
              <a:t>baik</a:t>
            </a:r>
            <a:endParaRPr lang="en-US" dirty="0"/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>
            <a:off x="4686300" y="99060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657600" y="1371600"/>
            <a:ext cx="21336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Pengertian</a:t>
            </a:r>
            <a:endParaRPr lang="en-US" dirty="0"/>
          </a:p>
        </p:txBody>
      </p:sp>
      <p:cxnSp>
        <p:nvCxnSpPr>
          <p:cNvPr id="9" name="Straight Arrow Connector 8"/>
          <p:cNvCxnSpPr>
            <a:stCxn id="7" idx="2"/>
          </p:cNvCxnSpPr>
          <p:nvPr/>
        </p:nvCxnSpPr>
        <p:spPr>
          <a:xfrm flipH="1">
            <a:off x="3276600" y="1828800"/>
            <a:ext cx="14478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2"/>
          </p:cNvCxnSpPr>
          <p:nvPr/>
        </p:nvCxnSpPr>
        <p:spPr>
          <a:xfrm>
            <a:off x="4724400" y="1828800"/>
            <a:ext cx="1385455" cy="9559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2133600" y="2881745"/>
            <a:ext cx="1981200" cy="15240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Asma</a:t>
            </a:r>
            <a:r>
              <a:rPr lang="en-US" dirty="0" smtClean="0"/>
              <a:t> Al </a:t>
            </a:r>
            <a:r>
              <a:rPr lang="en-US" dirty="0" err="1" smtClean="0"/>
              <a:t>Husna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99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5119255" y="2819400"/>
            <a:ext cx="1981200" cy="15240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Asma</a:t>
            </a:r>
            <a:r>
              <a:rPr lang="en-US" dirty="0" smtClean="0"/>
              <a:t> Al </a:t>
            </a:r>
            <a:r>
              <a:rPr lang="en-US" dirty="0" err="1" smtClean="0"/>
              <a:t>Husna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99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800600" y="4343400"/>
            <a:ext cx="1562100" cy="6407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9" idx="2"/>
          </p:cNvCxnSpPr>
          <p:nvPr/>
        </p:nvCxnSpPr>
        <p:spPr>
          <a:xfrm>
            <a:off x="3124200" y="4405745"/>
            <a:ext cx="1562100" cy="57842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3781425" y="5174673"/>
            <a:ext cx="1885950" cy="10668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Kesimpulan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02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153400" cy="3200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 </a:t>
            </a:r>
            <a:r>
              <a:rPr lang="en-US" dirty="0" smtClean="0"/>
              <a:t>	Yang </a:t>
            </a:r>
            <a:r>
              <a:rPr lang="en-US" dirty="0" err="1"/>
              <a:t>terpenting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hakikat</a:t>
            </a:r>
            <a:r>
              <a:rPr lang="en-US" dirty="0"/>
              <a:t> </a:t>
            </a:r>
            <a:r>
              <a:rPr lang="en-US" dirty="0" err="1"/>
              <a:t>Zat</a:t>
            </a:r>
            <a:r>
              <a:rPr lang="en-US" dirty="0"/>
              <a:t> Allah </a:t>
            </a:r>
            <a:r>
              <a:rPr lang="en-US" dirty="0" err="1"/>
              <a:t>SWT</a:t>
            </a:r>
            <a:r>
              <a:rPr lang="en-US" dirty="0"/>
              <a:t> yang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dipahami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dimengerti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orang-orang yang </a:t>
            </a:r>
            <a:r>
              <a:rPr lang="en-US" dirty="0" err="1"/>
              <a:t>beriman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Allah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pencipta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penguasa</a:t>
            </a:r>
            <a:r>
              <a:rPr lang="en-US" dirty="0"/>
              <a:t> </a:t>
            </a:r>
            <a:r>
              <a:rPr lang="en-US" dirty="0" err="1"/>
              <a:t>alam</a:t>
            </a:r>
            <a:r>
              <a:rPr lang="en-US" dirty="0"/>
              <a:t> yang </a:t>
            </a:r>
            <a:r>
              <a:rPr lang="en-US" dirty="0" err="1"/>
              <a:t>abadi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alam</a:t>
            </a:r>
            <a:r>
              <a:rPr lang="en-US" dirty="0"/>
              <a:t> yang </a:t>
            </a:r>
            <a:r>
              <a:rPr lang="en-US" dirty="0" err="1"/>
              <a:t>fana</a:t>
            </a:r>
            <a:r>
              <a:rPr lang="en-US" dirty="0"/>
              <a:t>.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kebenaran</a:t>
            </a:r>
            <a:r>
              <a:rPr lang="en-US" dirty="0"/>
              <a:t> </a:t>
            </a:r>
            <a:r>
              <a:rPr lang="en-US" dirty="0" err="1"/>
              <a:t>mutlak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(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bergantung</a:t>
            </a:r>
            <a:r>
              <a:rPr lang="en-US" dirty="0"/>
              <a:t>) </a:t>
            </a:r>
            <a:r>
              <a:rPr lang="en-US" dirty="0" err="1"/>
              <a:t>pada-Nya</a:t>
            </a:r>
            <a:r>
              <a:rPr lang="en-US" dirty="0"/>
              <a:t>.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demikian</a:t>
            </a:r>
            <a:r>
              <a:rPr lang="en-US" dirty="0"/>
              <a:t>, Allah </a:t>
            </a:r>
            <a:r>
              <a:rPr lang="en-US" dirty="0" err="1"/>
              <a:t>Maha</a:t>
            </a:r>
            <a:r>
              <a:rPr lang="en-US" dirty="0"/>
              <a:t> </a:t>
            </a:r>
            <a:r>
              <a:rPr lang="en-US" dirty="0" err="1"/>
              <a:t>Tinggi</a:t>
            </a:r>
            <a:r>
              <a:rPr lang="en-US" dirty="0"/>
              <a:t>. </a:t>
            </a:r>
            <a:r>
              <a:rPr lang="en-US" dirty="0" err="1"/>
              <a:t>Tapi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Allah </a:t>
            </a:r>
            <a:r>
              <a:rPr lang="en-US" dirty="0" err="1"/>
              <a:t>Maha</a:t>
            </a:r>
            <a:r>
              <a:rPr lang="en-US" dirty="0"/>
              <a:t> </a:t>
            </a:r>
            <a:r>
              <a:rPr lang="en-US" dirty="0" err="1"/>
              <a:t>Dekat</a:t>
            </a:r>
            <a:r>
              <a:rPr lang="en-US" dirty="0"/>
              <a:t>. Allah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Kuasa.Tapi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Allah </a:t>
            </a:r>
            <a:r>
              <a:rPr lang="en-US" dirty="0" err="1"/>
              <a:t>Maha</a:t>
            </a:r>
            <a:r>
              <a:rPr lang="en-US" dirty="0"/>
              <a:t> </a:t>
            </a:r>
            <a:r>
              <a:rPr lang="en-US" dirty="0" err="1"/>
              <a:t>Pengasih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Penyayang</a:t>
            </a:r>
            <a:r>
              <a:rPr lang="en-US" dirty="0"/>
              <a:t>. </a:t>
            </a:r>
            <a:r>
              <a:rPr lang="en-US" dirty="0" err="1"/>
              <a:t>Sifat-sifat</a:t>
            </a:r>
            <a:r>
              <a:rPr lang="en-US" dirty="0"/>
              <a:t> Allah </a:t>
            </a:r>
            <a:r>
              <a:rPr lang="en-US" dirty="0" err="1"/>
              <a:t>dijelaskan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istilah</a:t>
            </a:r>
            <a:r>
              <a:rPr lang="en-US" dirty="0"/>
              <a:t> </a:t>
            </a:r>
            <a:r>
              <a:rPr lang="en-US" dirty="0" err="1"/>
              <a:t>Asmaaul</a:t>
            </a:r>
            <a:r>
              <a:rPr lang="en-US" dirty="0"/>
              <a:t> </a:t>
            </a:r>
            <a:r>
              <a:rPr lang="en-US" dirty="0" err="1"/>
              <a:t>Husna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nama-nama</a:t>
            </a:r>
            <a:r>
              <a:rPr lang="en-US" dirty="0"/>
              <a:t> yang </a:t>
            </a:r>
            <a:r>
              <a:rPr lang="en-US" dirty="0" err="1"/>
              <a:t>baik</a:t>
            </a:r>
            <a:r>
              <a:rPr lang="en-US" dirty="0"/>
              <a:t>.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676400" y="304800"/>
            <a:ext cx="5867400" cy="6858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Kesimpulan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232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819400" y="1447800"/>
            <a:ext cx="3962400" cy="6858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Implikasi</a:t>
            </a:r>
            <a:r>
              <a:rPr lang="en-US" dirty="0" smtClean="0"/>
              <a:t> </a:t>
            </a:r>
            <a:r>
              <a:rPr lang="en-US" dirty="0" err="1" smtClean="0"/>
              <a:t>Tauid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pemikiran</a:t>
            </a:r>
            <a:endParaRPr lang="en-US" dirty="0"/>
          </a:p>
        </p:txBody>
      </p:sp>
      <p:cxnSp>
        <p:nvCxnSpPr>
          <p:cNvPr id="7" name="Straight Arrow Connector 6"/>
          <p:cNvCxnSpPr>
            <a:stCxn id="4" idx="2"/>
          </p:cNvCxnSpPr>
          <p:nvPr/>
        </p:nvCxnSpPr>
        <p:spPr>
          <a:xfrm flipH="1">
            <a:off x="3124200" y="2133600"/>
            <a:ext cx="1676400" cy="1295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2"/>
          </p:cNvCxnSpPr>
          <p:nvPr/>
        </p:nvCxnSpPr>
        <p:spPr>
          <a:xfrm>
            <a:off x="4800600" y="2133600"/>
            <a:ext cx="1600200" cy="1295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1905000" y="3505200"/>
            <a:ext cx="2286000" cy="1676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Science(</a:t>
            </a:r>
            <a:r>
              <a:rPr lang="en-US" dirty="0" err="1" smtClean="0"/>
              <a:t>ilmiah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5354782" y="3505200"/>
            <a:ext cx="2286000" cy="1676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Social(</a:t>
            </a:r>
            <a:r>
              <a:rPr lang="en-US" dirty="0" err="1" smtClean="0"/>
              <a:t>Kehidupan</a:t>
            </a:r>
            <a:r>
              <a:rPr lang="en-US" dirty="0" smtClean="0"/>
              <a:t> </a:t>
            </a:r>
            <a:r>
              <a:rPr lang="en-US" dirty="0" err="1" smtClean="0"/>
              <a:t>Dunia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70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Terima</a:t>
            </a:r>
            <a:r>
              <a:rPr lang="en-US" dirty="0" smtClean="0"/>
              <a:t> </a:t>
            </a:r>
            <a:r>
              <a:rPr lang="en-US" dirty="0" err="1" smtClean="0"/>
              <a:t>kasih</a:t>
            </a:r>
            <a:r>
              <a:rPr lang="en-US" dirty="0" smtClean="0"/>
              <a:t> ^^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4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447800" y="2133600"/>
            <a:ext cx="6176509" cy="2424880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i="1" smtClean="0"/>
              <a:t>Dialah Allah, Yang Maha Esa,</a:t>
            </a:r>
            <a:br>
              <a:rPr lang="en-US" sz="2000" i="1" smtClean="0"/>
            </a:br>
            <a:r>
              <a:rPr lang="en-US" sz="2000" i="1" smtClean="0"/>
              <a:t>Allah adalah Tuhan yang bergantung kepada-Nya segala sesuatu,</a:t>
            </a:r>
            <a:br>
              <a:rPr lang="en-US" sz="2000" i="1" smtClean="0"/>
            </a:br>
            <a:r>
              <a:rPr lang="en-US" sz="2000" i="1" smtClean="0"/>
              <a:t>Dia tiada beranak dan tidak pula diperanakkan,</a:t>
            </a:r>
            <a:br>
              <a:rPr lang="en-US" sz="2000" i="1" smtClean="0"/>
            </a:br>
            <a:r>
              <a:rPr lang="en-US" sz="2000" i="1" smtClean="0"/>
              <a:t>dan tidak ada seorangpun yang setara dengan Dia".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68598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Tuhan</a:t>
            </a:r>
            <a:r>
              <a:rPr lang="en-US" dirty="0" smtClean="0"/>
              <a:t>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 smtClean="0"/>
              <a:t>bernama</a:t>
            </a:r>
            <a:r>
              <a:rPr lang="en-US" dirty="0" smtClean="0"/>
              <a:t> </a:t>
            </a:r>
            <a:r>
              <a:rPr lang="en-US" dirty="0" err="1" smtClean="0"/>
              <a:t>allah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ar-SA" sz="2400" dirty="0"/>
              <a:t>وَلِلَّهِ الْمَشْرِقُ وَالْمَغْرِبُ </a:t>
            </a:r>
            <a:r>
              <a:rPr lang="ar-SA" sz="2400" dirty="0" err="1"/>
              <a:t>ۚ</a:t>
            </a:r>
            <a:r>
              <a:rPr lang="ar-SA" sz="2400" dirty="0"/>
              <a:t> فَأَيْنَمَا تُوَلُّوا فَثَمَّ وَجْهُ اللَّهِ </a:t>
            </a:r>
            <a:r>
              <a:rPr lang="ar-SA" sz="2400" dirty="0" err="1"/>
              <a:t>ۚ</a:t>
            </a:r>
            <a:r>
              <a:rPr lang="ar-SA" sz="2400" dirty="0"/>
              <a:t> إِنَّ اللَّهَ وَاسِعٌ عَلِيمٌ</a:t>
            </a:r>
            <a:endParaRPr lang="en-US" sz="2400" dirty="0" smtClean="0"/>
          </a:p>
          <a:p>
            <a:pPr marL="0" indent="0">
              <a:buNone/>
            </a:pPr>
            <a:r>
              <a:rPr lang="en-US" sz="1600" dirty="0"/>
              <a:t>Dan </a:t>
            </a:r>
            <a:r>
              <a:rPr lang="en-US" sz="1600" dirty="0" err="1"/>
              <a:t>kepunyaan</a:t>
            </a:r>
            <a:r>
              <a:rPr lang="en-US" sz="1600" dirty="0"/>
              <a:t> Allah-</a:t>
            </a:r>
            <a:r>
              <a:rPr lang="en-US" sz="1600" dirty="0" err="1"/>
              <a:t>lah</a:t>
            </a:r>
            <a:r>
              <a:rPr lang="en-US" sz="1600" dirty="0"/>
              <a:t> </a:t>
            </a:r>
            <a:r>
              <a:rPr lang="en-US" sz="1600" dirty="0" err="1"/>
              <a:t>timur</a:t>
            </a:r>
            <a:r>
              <a:rPr lang="en-US" sz="1600" dirty="0"/>
              <a:t>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barat</a:t>
            </a:r>
            <a:r>
              <a:rPr lang="en-US" sz="1600" dirty="0"/>
              <a:t>, </a:t>
            </a:r>
            <a:r>
              <a:rPr lang="en-US" sz="1600" dirty="0" err="1"/>
              <a:t>maka</a:t>
            </a:r>
            <a:r>
              <a:rPr lang="en-US" sz="1600" dirty="0"/>
              <a:t> </a:t>
            </a:r>
            <a:r>
              <a:rPr lang="en-US" sz="1600" dirty="0" err="1"/>
              <a:t>kemanapun</a:t>
            </a:r>
            <a:r>
              <a:rPr lang="en-US" sz="1600" dirty="0"/>
              <a:t> </a:t>
            </a:r>
            <a:r>
              <a:rPr lang="en-US" sz="1600" dirty="0" err="1"/>
              <a:t>kamu</a:t>
            </a:r>
            <a:r>
              <a:rPr lang="en-US" sz="1600" dirty="0"/>
              <a:t> </a:t>
            </a:r>
            <a:r>
              <a:rPr lang="en-US" sz="1600" dirty="0" err="1"/>
              <a:t>menghadap</a:t>
            </a:r>
            <a:r>
              <a:rPr lang="en-US" sz="1600" dirty="0"/>
              <a:t> di </a:t>
            </a:r>
            <a:r>
              <a:rPr lang="en-US" sz="1600" dirty="0" err="1"/>
              <a:t>situlah</a:t>
            </a:r>
            <a:r>
              <a:rPr lang="en-US" sz="1600" dirty="0"/>
              <a:t> </a:t>
            </a:r>
            <a:r>
              <a:rPr lang="en-US" sz="1600" dirty="0" err="1"/>
              <a:t>wajah</a:t>
            </a:r>
            <a:r>
              <a:rPr lang="en-US" sz="1600" dirty="0"/>
              <a:t> Allah. </a:t>
            </a:r>
            <a:r>
              <a:rPr lang="en-US" sz="1600" dirty="0" err="1"/>
              <a:t>Sesungguhnya</a:t>
            </a:r>
            <a:r>
              <a:rPr lang="en-US" sz="1600" dirty="0"/>
              <a:t> Allah </a:t>
            </a:r>
            <a:r>
              <a:rPr lang="en-US" sz="1600" dirty="0" err="1"/>
              <a:t>Maha</a:t>
            </a:r>
            <a:r>
              <a:rPr lang="en-US" sz="1600" dirty="0"/>
              <a:t> Luas (</a:t>
            </a:r>
            <a:r>
              <a:rPr lang="en-US" sz="1600" dirty="0" err="1"/>
              <a:t>rahmat</a:t>
            </a:r>
            <a:r>
              <a:rPr lang="en-US" sz="1600" dirty="0"/>
              <a:t>-Nya) </a:t>
            </a:r>
            <a:r>
              <a:rPr lang="en-US" sz="1600" dirty="0" err="1"/>
              <a:t>lagi</a:t>
            </a:r>
            <a:r>
              <a:rPr lang="en-US" sz="1600" dirty="0"/>
              <a:t> </a:t>
            </a:r>
            <a:r>
              <a:rPr lang="en-US" sz="1600" dirty="0" err="1"/>
              <a:t>Maha</a:t>
            </a:r>
            <a:r>
              <a:rPr lang="en-US" sz="1600" dirty="0"/>
              <a:t> </a:t>
            </a:r>
            <a:r>
              <a:rPr lang="en-US" sz="1600" dirty="0" err="1"/>
              <a:t>Mengetahui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r>
              <a:rPr lang="en-US" sz="1600" dirty="0" smtClean="0"/>
              <a:t> (QS. Al-</a:t>
            </a:r>
            <a:r>
              <a:rPr lang="en-US" sz="1600" dirty="0" err="1" smtClean="0"/>
              <a:t>Baqarah</a:t>
            </a:r>
            <a:r>
              <a:rPr lang="en-US" sz="1600" dirty="0" smtClean="0"/>
              <a:t> 2:115)</a:t>
            </a:r>
            <a:endParaRPr lang="en-US" sz="1600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6" name="002_11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762" y="39624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20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Yuk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 smtClean="0"/>
              <a:t>tonton</a:t>
            </a:r>
            <a:r>
              <a:rPr lang="en-US" dirty="0" smtClean="0"/>
              <a:t> </a:t>
            </a:r>
            <a:r>
              <a:rPr lang="en-US" dirty="0" err="1" smtClean="0"/>
              <a:t>cerita</a:t>
            </a:r>
            <a:r>
              <a:rPr lang="en-US" dirty="0" smtClean="0"/>
              <a:t> yang </a:t>
            </a:r>
            <a:r>
              <a:rPr lang="en-US" dirty="0" err="1" smtClean="0"/>
              <a:t>diangkat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sosok</a:t>
            </a:r>
            <a:r>
              <a:rPr lang="en-US" dirty="0" smtClean="0"/>
              <a:t> </a:t>
            </a:r>
            <a:r>
              <a:rPr lang="en-US" i="1" dirty="0" smtClean="0"/>
              <a:t>Imam Abu </a:t>
            </a:r>
            <a:r>
              <a:rPr lang="en-US" i="1" dirty="0" err="1" smtClean="0"/>
              <a:t>Hanifah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374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 Debate With An Atheist ᴴᴰ - Imam Abu Hanifa - Zahir Mahmoo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818375"/>
            <a:ext cx="8301038" cy="466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60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Allah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bukan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yang </a:t>
            </a:r>
            <a:r>
              <a:rPr lang="en-US" dirty="0" err="1"/>
              <a:t>tiga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ar-SA" sz="2800" dirty="0"/>
              <a:t>لَّقَدْ كَفَرَ الَّذِينَ قَالُوا إِنَّ اللَّهَ ثَالِثُ ثَلَاثَةٍ </a:t>
            </a:r>
            <a:r>
              <a:rPr lang="ar-SA" sz="2800" dirty="0" err="1"/>
              <a:t>ۘ</a:t>
            </a:r>
            <a:r>
              <a:rPr lang="ar-SA" sz="2800" dirty="0"/>
              <a:t> وَمَا مِنْ </a:t>
            </a:r>
            <a:r>
              <a:rPr lang="ar-SA" sz="2800" dirty="0" err="1"/>
              <a:t>إِلَٰهٍ</a:t>
            </a:r>
            <a:r>
              <a:rPr lang="ar-SA" sz="2800" dirty="0"/>
              <a:t> إِلَّا </a:t>
            </a:r>
            <a:r>
              <a:rPr lang="ar-SA" sz="2800" dirty="0" err="1"/>
              <a:t>إِلَٰهٌ</a:t>
            </a:r>
            <a:r>
              <a:rPr lang="ar-SA" sz="2800" dirty="0"/>
              <a:t> وَاحِدٌ </a:t>
            </a:r>
            <a:r>
              <a:rPr lang="ar-SA" sz="2800" dirty="0" err="1"/>
              <a:t>ۚ</a:t>
            </a:r>
            <a:r>
              <a:rPr lang="ar-SA" sz="2800" dirty="0"/>
              <a:t> وَإِن لَّمْ يَنتَهُوا عَمَّا يَقُولُونَ لَيَمَسَّنَّ الَّذِينَ كَفَرُوا مِنْهُمْ عَذَابٌ أَلِيمٌ</a:t>
            </a:r>
            <a:endParaRPr lang="en-US" sz="2800" dirty="0" smtClean="0"/>
          </a:p>
          <a:p>
            <a:r>
              <a:rPr lang="en-US" sz="1600" dirty="0" err="1"/>
              <a:t>Sesungguhnya</a:t>
            </a:r>
            <a:r>
              <a:rPr lang="en-US" sz="1600" dirty="0"/>
              <a:t> </a:t>
            </a:r>
            <a:r>
              <a:rPr lang="en-US" sz="1600" dirty="0" err="1"/>
              <a:t>kafirlah</a:t>
            </a:r>
            <a:r>
              <a:rPr lang="en-US" sz="1600" dirty="0"/>
              <a:t> </a:t>
            </a:r>
            <a:r>
              <a:rPr lang="en-US" sz="1600" dirty="0" smtClean="0"/>
              <a:t>orang-orang </a:t>
            </a:r>
            <a:r>
              <a:rPr lang="en-US" sz="1600" dirty="0"/>
              <a:t>yang </a:t>
            </a:r>
            <a:r>
              <a:rPr lang="en-US" sz="1600" dirty="0" err="1"/>
              <a:t>mengatakan</a:t>
            </a:r>
            <a:r>
              <a:rPr lang="en-US" sz="1600" dirty="0"/>
              <a:t>: "</a:t>
            </a:r>
            <a:r>
              <a:rPr lang="en-US" sz="1600" dirty="0" err="1"/>
              <a:t>Bahwasanya</a:t>
            </a:r>
            <a:r>
              <a:rPr lang="en-US" sz="1600" dirty="0"/>
              <a:t> Allah </a:t>
            </a:r>
            <a:r>
              <a:rPr lang="en-US" sz="1600" dirty="0" err="1"/>
              <a:t>salah</a:t>
            </a:r>
            <a:r>
              <a:rPr lang="en-US" sz="1600" dirty="0"/>
              <a:t> </a:t>
            </a:r>
            <a:r>
              <a:rPr lang="en-US" sz="1600" dirty="0" err="1"/>
              <a:t>seorang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yang </a:t>
            </a:r>
            <a:r>
              <a:rPr lang="en-US" sz="1600" dirty="0" err="1"/>
              <a:t>tiga</a:t>
            </a:r>
            <a:r>
              <a:rPr lang="en-US" sz="1600" dirty="0"/>
              <a:t>", </a:t>
            </a:r>
            <a:r>
              <a:rPr lang="en-US" sz="1600" dirty="0" err="1"/>
              <a:t>padahal</a:t>
            </a:r>
            <a:r>
              <a:rPr lang="en-US" sz="1600" dirty="0"/>
              <a:t> </a:t>
            </a:r>
            <a:r>
              <a:rPr lang="en-US" sz="1600" dirty="0" err="1"/>
              <a:t>sekali</a:t>
            </a:r>
            <a:r>
              <a:rPr lang="en-US" sz="1600" dirty="0"/>
              <a:t>-kali </a:t>
            </a:r>
            <a:r>
              <a:rPr lang="en-US" sz="1600" dirty="0" err="1"/>
              <a:t>tidak</a:t>
            </a:r>
            <a:r>
              <a:rPr lang="en-US" sz="1600" dirty="0"/>
              <a:t> </a:t>
            </a:r>
            <a:r>
              <a:rPr lang="en-US" sz="1600" dirty="0" err="1"/>
              <a:t>ada</a:t>
            </a:r>
            <a:r>
              <a:rPr lang="en-US" sz="1600" dirty="0"/>
              <a:t> </a:t>
            </a:r>
            <a:r>
              <a:rPr lang="en-US" sz="1600" dirty="0" err="1"/>
              <a:t>Tuhan</a:t>
            </a:r>
            <a:r>
              <a:rPr lang="en-US" sz="1600" dirty="0"/>
              <a:t> </a:t>
            </a:r>
            <a:r>
              <a:rPr lang="en-US" sz="1600" dirty="0" err="1"/>
              <a:t>selain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Tuhan</a:t>
            </a:r>
            <a:r>
              <a:rPr lang="en-US" sz="1600" dirty="0"/>
              <a:t> Yang </a:t>
            </a:r>
            <a:r>
              <a:rPr lang="en-US" sz="1600" dirty="0" err="1"/>
              <a:t>Esa</a:t>
            </a:r>
            <a:r>
              <a:rPr lang="en-US" sz="1600" dirty="0"/>
              <a:t>. </a:t>
            </a:r>
            <a:r>
              <a:rPr lang="en-US" sz="1600" dirty="0" err="1"/>
              <a:t>Jika</a:t>
            </a:r>
            <a:r>
              <a:rPr lang="en-US" sz="1600" dirty="0"/>
              <a:t> </a:t>
            </a:r>
            <a:r>
              <a:rPr lang="en-US" sz="1600" dirty="0" err="1"/>
              <a:t>mereka</a:t>
            </a:r>
            <a:r>
              <a:rPr lang="en-US" sz="1600" dirty="0"/>
              <a:t> </a:t>
            </a:r>
            <a:r>
              <a:rPr lang="en-US" sz="1600" dirty="0" err="1"/>
              <a:t>tidak</a:t>
            </a:r>
            <a:r>
              <a:rPr lang="en-US" sz="1600" dirty="0"/>
              <a:t> </a:t>
            </a:r>
            <a:r>
              <a:rPr lang="en-US" sz="1600" dirty="0" err="1"/>
              <a:t>berhenti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apa</a:t>
            </a:r>
            <a:r>
              <a:rPr lang="en-US" sz="1600" dirty="0"/>
              <a:t> yang </a:t>
            </a:r>
            <a:r>
              <a:rPr lang="en-US" sz="1600" dirty="0" err="1"/>
              <a:t>mereka</a:t>
            </a:r>
            <a:r>
              <a:rPr lang="en-US" sz="1600" dirty="0"/>
              <a:t> </a:t>
            </a:r>
            <a:r>
              <a:rPr lang="en-US" sz="1600" dirty="0" err="1"/>
              <a:t>katakan</a:t>
            </a:r>
            <a:r>
              <a:rPr lang="en-US" sz="1600" dirty="0"/>
              <a:t> </a:t>
            </a:r>
            <a:r>
              <a:rPr lang="en-US" sz="1600" dirty="0" err="1"/>
              <a:t>itu</a:t>
            </a:r>
            <a:r>
              <a:rPr lang="en-US" sz="1600" dirty="0"/>
              <a:t>, </a:t>
            </a:r>
            <a:r>
              <a:rPr lang="en-US" sz="1600" dirty="0" err="1"/>
              <a:t>pasti</a:t>
            </a:r>
            <a:r>
              <a:rPr lang="en-US" sz="1600" dirty="0"/>
              <a:t> orang-orang yang </a:t>
            </a:r>
            <a:r>
              <a:rPr lang="en-US" sz="1600" dirty="0" err="1"/>
              <a:t>kafir</a:t>
            </a:r>
            <a:r>
              <a:rPr lang="en-US" sz="1600" dirty="0"/>
              <a:t> </a:t>
            </a:r>
            <a:r>
              <a:rPr lang="en-US" sz="1600" dirty="0" err="1"/>
              <a:t>diantara</a:t>
            </a:r>
            <a:r>
              <a:rPr lang="en-US" sz="1600" dirty="0"/>
              <a:t> </a:t>
            </a:r>
            <a:r>
              <a:rPr lang="en-US" sz="1600" dirty="0" err="1"/>
              <a:t>mereka</a:t>
            </a:r>
            <a:r>
              <a:rPr lang="en-US" sz="1600" dirty="0"/>
              <a:t> </a:t>
            </a:r>
            <a:r>
              <a:rPr lang="en-US" sz="1600" dirty="0" err="1"/>
              <a:t>akan</a:t>
            </a:r>
            <a:r>
              <a:rPr lang="en-US" sz="1600" dirty="0"/>
              <a:t> </a:t>
            </a:r>
            <a:r>
              <a:rPr lang="en-US" sz="1600" dirty="0" err="1"/>
              <a:t>ditimpa</a:t>
            </a:r>
            <a:r>
              <a:rPr lang="en-US" sz="1600" dirty="0"/>
              <a:t> </a:t>
            </a:r>
            <a:r>
              <a:rPr lang="en-US" sz="1600" dirty="0" err="1"/>
              <a:t>siksaan</a:t>
            </a:r>
            <a:r>
              <a:rPr lang="en-US" sz="1600" dirty="0"/>
              <a:t> yang </a:t>
            </a:r>
            <a:r>
              <a:rPr lang="en-US" sz="1600" dirty="0" err="1"/>
              <a:t>pedih</a:t>
            </a:r>
            <a:r>
              <a:rPr lang="en-US" sz="1600" dirty="0" smtClean="0"/>
              <a:t>. </a:t>
            </a:r>
            <a:r>
              <a:rPr lang="en-US" sz="1600" dirty="0"/>
              <a:t>(QS. </a:t>
            </a:r>
            <a:r>
              <a:rPr lang="en-US" sz="1600" dirty="0" smtClean="0"/>
              <a:t>Al-</a:t>
            </a:r>
            <a:r>
              <a:rPr lang="en-US" sz="1600" dirty="0" err="1" smtClean="0"/>
              <a:t>Maidah</a:t>
            </a:r>
            <a:r>
              <a:rPr lang="en-US" sz="1600" dirty="0" smtClean="0"/>
              <a:t> 5:73)</a:t>
            </a:r>
            <a:endParaRPr lang="en-US" sz="1600" dirty="0"/>
          </a:p>
          <a:p>
            <a:endParaRPr lang="en-US" sz="2800" dirty="0"/>
          </a:p>
        </p:txBody>
      </p:sp>
      <p:pic>
        <p:nvPicPr>
          <p:cNvPr id="4" name="005073-00507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2928239"/>
            <a:ext cx="558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25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Allah </a:t>
            </a:r>
            <a:r>
              <a:rPr lang="en-US" dirty="0" err="1" smtClean="0"/>
              <a:t>itu</a:t>
            </a:r>
            <a:r>
              <a:rPr lang="en-US" dirty="0" smtClean="0"/>
              <a:t> </a:t>
            </a:r>
            <a:r>
              <a:rPr lang="en-US" dirty="0" err="1" smtClean="0"/>
              <a:t>bukan</a:t>
            </a:r>
            <a:r>
              <a:rPr lang="en-US" dirty="0" smtClean="0"/>
              <a:t> </a:t>
            </a:r>
            <a:r>
              <a:rPr lang="en-US" dirty="0" err="1" smtClean="0"/>
              <a:t>satu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dua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ar-SA" sz="2800" dirty="0"/>
              <a:t>وَقَالَ اللَّهُ لَا تَتَّخِذُوا </a:t>
            </a:r>
            <a:r>
              <a:rPr lang="ar-SA" sz="2800" dirty="0" err="1"/>
              <a:t>إِلَٰهَيْنِ</a:t>
            </a:r>
            <a:r>
              <a:rPr lang="ar-SA" sz="2800" dirty="0"/>
              <a:t> اثْنَيْنِ </a:t>
            </a:r>
            <a:r>
              <a:rPr lang="ar-SA" sz="2800" dirty="0" err="1"/>
              <a:t>ۖ</a:t>
            </a:r>
            <a:r>
              <a:rPr lang="ar-SA" sz="2800" dirty="0"/>
              <a:t> إِنَّمَا هُوَ </a:t>
            </a:r>
            <a:r>
              <a:rPr lang="ar-SA" sz="2800" dirty="0" err="1"/>
              <a:t>إِلَٰهٌ</a:t>
            </a:r>
            <a:r>
              <a:rPr lang="ar-SA" sz="2800" dirty="0"/>
              <a:t> وَاحِدٌ </a:t>
            </a:r>
            <a:r>
              <a:rPr lang="ar-SA" sz="2800" dirty="0" err="1"/>
              <a:t>ۖ</a:t>
            </a:r>
            <a:r>
              <a:rPr lang="ar-SA" sz="2800" dirty="0"/>
              <a:t> فَإِيَّايَ فَارْهَبُونِ</a:t>
            </a:r>
            <a:endParaRPr lang="en-US" sz="2800" dirty="0" smtClean="0"/>
          </a:p>
          <a:p>
            <a:r>
              <a:rPr lang="en-US" sz="1600" dirty="0"/>
              <a:t>Allah </a:t>
            </a:r>
            <a:r>
              <a:rPr lang="en-US" sz="1600" dirty="0" err="1"/>
              <a:t>berfirman</a:t>
            </a:r>
            <a:r>
              <a:rPr lang="en-US" sz="1600" dirty="0"/>
              <a:t>: "</a:t>
            </a:r>
            <a:r>
              <a:rPr lang="en-US" sz="1600" dirty="0" err="1"/>
              <a:t>Janganlah</a:t>
            </a:r>
            <a:r>
              <a:rPr lang="en-US" sz="1600" dirty="0"/>
              <a:t> </a:t>
            </a:r>
            <a:r>
              <a:rPr lang="en-US" sz="1600" dirty="0" err="1"/>
              <a:t>kamu</a:t>
            </a:r>
            <a:r>
              <a:rPr lang="en-US" sz="1600" dirty="0"/>
              <a:t> </a:t>
            </a:r>
            <a:r>
              <a:rPr lang="en-US" sz="1600" dirty="0" err="1"/>
              <a:t>menyembah</a:t>
            </a:r>
            <a:r>
              <a:rPr lang="en-US" sz="1600" dirty="0"/>
              <a:t> </a:t>
            </a:r>
            <a:r>
              <a:rPr lang="en-US" sz="1600" dirty="0" err="1"/>
              <a:t>dua</a:t>
            </a:r>
            <a:r>
              <a:rPr lang="en-US" sz="1600" dirty="0"/>
              <a:t> </a:t>
            </a:r>
            <a:r>
              <a:rPr lang="en-US" sz="1600" dirty="0" err="1"/>
              <a:t>tuhan</a:t>
            </a:r>
            <a:r>
              <a:rPr lang="en-US" sz="1600" dirty="0"/>
              <a:t>; </a:t>
            </a:r>
            <a:r>
              <a:rPr lang="en-US" sz="1600" dirty="0" err="1"/>
              <a:t>sesungguhnya</a:t>
            </a:r>
            <a:r>
              <a:rPr lang="en-US" sz="1600" dirty="0"/>
              <a:t> </a:t>
            </a:r>
            <a:r>
              <a:rPr lang="en-US" sz="1600" dirty="0" err="1"/>
              <a:t>Dialah</a:t>
            </a:r>
            <a:r>
              <a:rPr lang="en-US" sz="1600" dirty="0"/>
              <a:t> </a:t>
            </a:r>
            <a:r>
              <a:rPr lang="en-US" sz="1600" dirty="0" err="1"/>
              <a:t>Tuhan</a:t>
            </a:r>
            <a:r>
              <a:rPr lang="en-US" sz="1600" dirty="0"/>
              <a:t> Yang </a:t>
            </a:r>
            <a:r>
              <a:rPr lang="en-US" sz="1600" dirty="0" err="1"/>
              <a:t>Maha</a:t>
            </a:r>
            <a:r>
              <a:rPr lang="en-US" sz="1600" dirty="0"/>
              <a:t> </a:t>
            </a:r>
            <a:r>
              <a:rPr lang="en-US" sz="1600" dirty="0" err="1"/>
              <a:t>Esa</a:t>
            </a:r>
            <a:r>
              <a:rPr lang="en-US" sz="1600" dirty="0"/>
              <a:t>, </a:t>
            </a:r>
            <a:r>
              <a:rPr lang="en-US" sz="1600" dirty="0" err="1"/>
              <a:t>maka</a:t>
            </a:r>
            <a:r>
              <a:rPr lang="en-US" sz="1600" dirty="0"/>
              <a:t> </a:t>
            </a:r>
            <a:r>
              <a:rPr lang="en-US" sz="1600" dirty="0" err="1"/>
              <a:t>hendaklah</a:t>
            </a:r>
            <a:r>
              <a:rPr lang="en-US" sz="1600" dirty="0"/>
              <a:t> </a:t>
            </a:r>
            <a:r>
              <a:rPr lang="en-US" sz="1600" dirty="0" err="1"/>
              <a:t>kepada</a:t>
            </a:r>
            <a:r>
              <a:rPr lang="en-US" sz="1600" dirty="0"/>
              <a:t>-Ku </a:t>
            </a:r>
            <a:r>
              <a:rPr lang="en-US" sz="1600" dirty="0" err="1"/>
              <a:t>saja</a:t>
            </a:r>
            <a:r>
              <a:rPr lang="en-US" sz="1600" dirty="0"/>
              <a:t> </a:t>
            </a:r>
            <a:r>
              <a:rPr lang="en-US" sz="1600" dirty="0" err="1"/>
              <a:t>kamu</a:t>
            </a:r>
            <a:r>
              <a:rPr lang="en-US" sz="1600" dirty="0"/>
              <a:t> </a:t>
            </a:r>
            <a:r>
              <a:rPr lang="en-US" sz="1600" dirty="0" err="1"/>
              <a:t>takut</a:t>
            </a:r>
            <a:r>
              <a:rPr lang="en-US" sz="1600" dirty="0" smtClean="0"/>
              <a:t>". </a:t>
            </a:r>
            <a:r>
              <a:rPr lang="en-US" sz="1600" dirty="0"/>
              <a:t>(QS. </a:t>
            </a:r>
            <a:r>
              <a:rPr lang="en-US" sz="1600" dirty="0" smtClean="0"/>
              <a:t>An-Nahl16:51)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016051-01605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1000" y="4267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590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Allah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beranak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ar-SA" sz="2400" dirty="0"/>
              <a:t>و</a:t>
            </a:r>
            <a:r>
              <a:rPr lang="ar-SA" sz="2800" dirty="0"/>
              <a:t>َجَعَلُوا لِلَّهِ شُرَكَاءَ الْجِنَّ وَخَلَقَهُمْ </a:t>
            </a:r>
            <a:r>
              <a:rPr lang="ar-SA" sz="2800" dirty="0" err="1"/>
              <a:t>ۖ</a:t>
            </a:r>
            <a:r>
              <a:rPr lang="ar-SA" sz="2800" dirty="0"/>
              <a:t> وَخَرَقُوا لَهُ بَنِينَ وَبَنَاتٍ بِغَيْرِ عِلْمٍ </a:t>
            </a:r>
            <a:r>
              <a:rPr lang="ar-SA" sz="2800" dirty="0" err="1"/>
              <a:t>ۚ</a:t>
            </a:r>
            <a:r>
              <a:rPr lang="ar-SA" sz="2800" dirty="0"/>
              <a:t> سُبْحَانَهُ </a:t>
            </a:r>
            <a:r>
              <a:rPr lang="ar-SA" sz="2800" dirty="0" err="1"/>
              <a:t>وَتَعَالَىٰ</a:t>
            </a:r>
            <a:r>
              <a:rPr lang="ar-SA" sz="2800" dirty="0"/>
              <a:t> عَمَّا يَصِفُونَ</a:t>
            </a:r>
            <a:endParaRPr lang="en-US" sz="2800" dirty="0" smtClean="0"/>
          </a:p>
          <a:p>
            <a:r>
              <a:rPr lang="en-US" sz="1600" dirty="0" smtClean="0"/>
              <a:t>Dan </a:t>
            </a:r>
            <a:r>
              <a:rPr lang="en-US" sz="1600" dirty="0" err="1"/>
              <a:t>mereka</a:t>
            </a:r>
            <a:r>
              <a:rPr lang="en-US" sz="1600" dirty="0"/>
              <a:t> (orang-orang </a:t>
            </a:r>
            <a:r>
              <a:rPr lang="en-US" sz="1600" dirty="0" err="1"/>
              <a:t>musyrik</a:t>
            </a:r>
            <a:r>
              <a:rPr lang="en-US" sz="1600" dirty="0"/>
              <a:t>) </a:t>
            </a:r>
            <a:r>
              <a:rPr lang="en-US" sz="1600" dirty="0" err="1"/>
              <a:t>menjadikan</a:t>
            </a:r>
            <a:r>
              <a:rPr lang="en-US" sz="1600" dirty="0"/>
              <a:t> </a:t>
            </a:r>
            <a:r>
              <a:rPr lang="en-US" sz="1600" dirty="0" err="1"/>
              <a:t>jin</a:t>
            </a:r>
            <a:r>
              <a:rPr lang="en-US" sz="1600" dirty="0"/>
              <a:t> </a:t>
            </a:r>
            <a:r>
              <a:rPr lang="en-US" sz="1600" dirty="0" err="1"/>
              <a:t>itu</a:t>
            </a:r>
            <a:r>
              <a:rPr lang="en-US" sz="1600" dirty="0"/>
              <a:t> </a:t>
            </a:r>
            <a:r>
              <a:rPr lang="en-US" sz="1600" dirty="0" err="1"/>
              <a:t>sekutu</a:t>
            </a:r>
            <a:r>
              <a:rPr lang="en-US" sz="1600" dirty="0"/>
              <a:t> </a:t>
            </a:r>
            <a:r>
              <a:rPr lang="en-US" sz="1600" dirty="0" err="1"/>
              <a:t>bagi</a:t>
            </a:r>
            <a:r>
              <a:rPr lang="en-US" sz="1600" dirty="0"/>
              <a:t> Allah, </a:t>
            </a:r>
            <a:r>
              <a:rPr lang="en-US" sz="1600" dirty="0" err="1"/>
              <a:t>padahal</a:t>
            </a:r>
            <a:r>
              <a:rPr lang="en-US" sz="1600" dirty="0"/>
              <a:t> Allah-</a:t>
            </a:r>
            <a:r>
              <a:rPr lang="en-US" sz="1600" dirty="0" err="1"/>
              <a:t>lah</a:t>
            </a:r>
            <a:r>
              <a:rPr lang="en-US" sz="1600" dirty="0"/>
              <a:t> yang </a:t>
            </a:r>
            <a:r>
              <a:rPr lang="en-US" sz="1600" dirty="0" err="1"/>
              <a:t>menciptakan</a:t>
            </a:r>
            <a:r>
              <a:rPr lang="en-US" sz="1600" dirty="0"/>
              <a:t> </a:t>
            </a:r>
            <a:r>
              <a:rPr lang="en-US" sz="1600" dirty="0" err="1"/>
              <a:t>jin-jin</a:t>
            </a:r>
            <a:r>
              <a:rPr lang="en-US" sz="1600" dirty="0"/>
              <a:t> </a:t>
            </a:r>
            <a:r>
              <a:rPr lang="en-US" sz="1600" dirty="0" err="1"/>
              <a:t>itu</a:t>
            </a:r>
            <a:r>
              <a:rPr lang="en-US" sz="1600" dirty="0"/>
              <a:t>,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mereka</a:t>
            </a:r>
            <a:r>
              <a:rPr lang="en-US" sz="1600" dirty="0"/>
              <a:t> </a:t>
            </a:r>
            <a:r>
              <a:rPr lang="en-US" sz="1600" dirty="0" err="1"/>
              <a:t>membohong</a:t>
            </a:r>
            <a:r>
              <a:rPr lang="en-US" sz="1600" dirty="0"/>
              <a:t> (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mengatakan</a:t>
            </a:r>
            <a:r>
              <a:rPr lang="en-US" sz="1600" dirty="0"/>
              <a:t>): "</a:t>
            </a:r>
            <a:r>
              <a:rPr lang="en-US" sz="1600" dirty="0" err="1"/>
              <a:t>Bahwasanya</a:t>
            </a:r>
            <a:r>
              <a:rPr lang="en-US" sz="1600" dirty="0"/>
              <a:t> Allah </a:t>
            </a:r>
            <a:r>
              <a:rPr lang="en-US" sz="1600" dirty="0" err="1"/>
              <a:t>mempunyai</a:t>
            </a:r>
            <a:r>
              <a:rPr lang="en-US" sz="1600" dirty="0"/>
              <a:t> </a:t>
            </a:r>
            <a:r>
              <a:rPr lang="en-US" sz="1600" dirty="0" err="1"/>
              <a:t>anak</a:t>
            </a:r>
            <a:r>
              <a:rPr lang="en-US" sz="1600" dirty="0"/>
              <a:t> </a:t>
            </a:r>
            <a:r>
              <a:rPr lang="en-US" sz="1600" dirty="0" err="1"/>
              <a:t>laki-laki</a:t>
            </a:r>
            <a:r>
              <a:rPr lang="en-US" sz="1600" dirty="0"/>
              <a:t>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perempuan</a:t>
            </a:r>
            <a:r>
              <a:rPr lang="en-US" sz="1600" dirty="0"/>
              <a:t>", </a:t>
            </a:r>
            <a:r>
              <a:rPr lang="en-US" sz="1600" dirty="0" err="1"/>
              <a:t>tanpa</a:t>
            </a:r>
            <a:r>
              <a:rPr lang="en-US" sz="1600" dirty="0"/>
              <a:t> (</a:t>
            </a:r>
            <a:r>
              <a:rPr lang="en-US" sz="1600" dirty="0" err="1"/>
              <a:t>berdasar</a:t>
            </a:r>
            <a:r>
              <a:rPr lang="en-US" sz="1600" dirty="0"/>
              <a:t>) </a:t>
            </a:r>
            <a:r>
              <a:rPr lang="en-US" sz="1600" dirty="0" err="1"/>
              <a:t>ilmu</a:t>
            </a:r>
            <a:r>
              <a:rPr lang="en-US" sz="1600" dirty="0"/>
              <a:t> </a:t>
            </a:r>
            <a:r>
              <a:rPr lang="en-US" sz="1600" dirty="0" err="1"/>
              <a:t>pengetahuan</a:t>
            </a:r>
            <a:r>
              <a:rPr lang="en-US" sz="1600" dirty="0"/>
              <a:t>. </a:t>
            </a:r>
            <a:r>
              <a:rPr lang="en-US" sz="1600" dirty="0" err="1"/>
              <a:t>Maha</a:t>
            </a:r>
            <a:r>
              <a:rPr lang="en-US" sz="1600" dirty="0"/>
              <a:t> </a:t>
            </a:r>
            <a:r>
              <a:rPr lang="en-US" sz="1600" dirty="0" err="1"/>
              <a:t>Suci</a:t>
            </a:r>
            <a:r>
              <a:rPr lang="en-US" sz="1600" dirty="0"/>
              <a:t> Allah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Maha</a:t>
            </a:r>
            <a:r>
              <a:rPr lang="en-US" sz="1600" dirty="0"/>
              <a:t> Tinggi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sifat-sifat</a:t>
            </a:r>
            <a:r>
              <a:rPr lang="en-US" sz="1600" dirty="0"/>
              <a:t> yang </a:t>
            </a:r>
            <a:r>
              <a:rPr lang="en-US" sz="1600" dirty="0" err="1"/>
              <a:t>mereka</a:t>
            </a:r>
            <a:r>
              <a:rPr lang="en-US" sz="1600" dirty="0"/>
              <a:t> </a:t>
            </a:r>
            <a:r>
              <a:rPr lang="en-US" sz="1600" dirty="0" err="1"/>
              <a:t>berikan</a:t>
            </a:r>
            <a:r>
              <a:rPr lang="en-US" sz="1600" dirty="0" smtClean="0"/>
              <a:t>. </a:t>
            </a:r>
            <a:r>
              <a:rPr lang="en-US" sz="1600" dirty="0"/>
              <a:t>(QS. </a:t>
            </a:r>
            <a:r>
              <a:rPr lang="en-US" sz="1600" dirty="0" smtClean="0"/>
              <a:t>Al-</a:t>
            </a:r>
            <a:r>
              <a:rPr lang="en-US" sz="1600" dirty="0" err="1" smtClean="0"/>
              <a:t>An’am</a:t>
            </a:r>
            <a:r>
              <a:rPr lang="en-US" sz="1600" dirty="0" smtClean="0"/>
              <a:t> 06:100)</a:t>
            </a:r>
            <a:endParaRPr lang="en-US" sz="1600" dirty="0"/>
          </a:p>
          <a:p>
            <a:endParaRPr lang="en-US" dirty="0"/>
          </a:p>
        </p:txBody>
      </p:sp>
      <p:pic>
        <p:nvPicPr>
          <p:cNvPr id="4" name="006100-006100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762" y="481552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51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Allah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beranak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ar-SA" sz="2800" dirty="0"/>
              <a:t>بَدِيعُ السَّمَاوَاتِ وَالْأَرْضِ </a:t>
            </a:r>
            <a:r>
              <a:rPr lang="ar-SA" sz="2800" dirty="0" err="1"/>
              <a:t>ۖ</a:t>
            </a:r>
            <a:r>
              <a:rPr lang="ar-SA" sz="2800" dirty="0"/>
              <a:t> </a:t>
            </a:r>
            <a:r>
              <a:rPr lang="ar-SA" sz="2800" dirty="0" err="1"/>
              <a:t>أَنَّىٰ</a:t>
            </a:r>
            <a:r>
              <a:rPr lang="ar-SA" sz="2800" dirty="0"/>
              <a:t> يَكُونُ لَهُ وَلَدٌ وَلَمْ تَكُن لَّهُ صَاحِبَةٌ </a:t>
            </a:r>
            <a:r>
              <a:rPr lang="ar-SA" sz="2800" dirty="0" err="1"/>
              <a:t>ۖ</a:t>
            </a:r>
            <a:r>
              <a:rPr lang="ar-SA" sz="2800" dirty="0"/>
              <a:t> وَخَلَقَ كُلَّ شَيْءٍ </a:t>
            </a:r>
            <a:r>
              <a:rPr lang="ar-SA" sz="2800" dirty="0" err="1"/>
              <a:t>ۖ</a:t>
            </a:r>
            <a:r>
              <a:rPr lang="ar-SA" sz="2800" dirty="0"/>
              <a:t> وَهُوَ بِكُلِّ شَيْءٍ عَلِيمٌ</a:t>
            </a:r>
            <a:endParaRPr lang="en-US" sz="2800" dirty="0" smtClean="0"/>
          </a:p>
          <a:p>
            <a:r>
              <a:rPr lang="en-US" sz="1600" dirty="0" err="1"/>
              <a:t>Dia</a:t>
            </a:r>
            <a:r>
              <a:rPr lang="en-US" sz="1600" dirty="0"/>
              <a:t> </a:t>
            </a:r>
            <a:r>
              <a:rPr lang="en-US" sz="1600" dirty="0" err="1"/>
              <a:t>Pencipta</a:t>
            </a:r>
            <a:r>
              <a:rPr lang="en-US" sz="1600" dirty="0"/>
              <a:t> </a:t>
            </a:r>
            <a:r>
              <a:rPr lang="en-US" sz="1600" dirty="0" err="1"/>
              <a:t>langit</a:t>
            </a:r>
            <a:r>
              <a:rPr lang="en-US" sz="1600" dirty="0"/>
              <a:t>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bumi</a:t>
            </a:r>
            <a:r>
              <a:rPr lang="en-US" sz="1600" dirty="0"/>
              <a:t>. </a:t>
            </a:r>
            <a:r>
              <a:rPr lang="en-US" sz="1600" dirty="0" err="1"/>
              <a:t>Bagaimana</a:t>
            </a:r>
            <a:r>
              <a:rPr lang="en-US" sz="1600" dirty="0"/>
              <a:t> </a:t>
            </a:r>
            <a:r>
              <a:rPr lang="en-US" sz="1600" dirty="0" err="1"/>
              <a:t>Dia</a:t>
            </a:r>
            <a:r>
              <a:rPr lang="en-US" sz="1600" dirty="0"/>
              <a:t> </a:t>
            </a:r>
            <a:r>
              <a:rPr lang="en-US" sz="1600" dirty="0" err="1"/>
              <a:t>mempunyai</a:t>
            </a:r>
            <a:r>
              <a:rPr lang="en-US" sz="1600" dirty="0"/>
              <a:t> </a:t>
            </a:r>
            <a:r>
              <a:rPr lang="en-US" sz="1600" dirty="0" err="1"/>
              <a:t>anak</a:t>
            </a:r>
            <a:r>
              <a:rPr lang="en-US" sz="1600" dirty="0"/>
              <a:t> </a:t>
            </a:r>
            <a:r>
              <a:rPr lang="en-US" sz="1600" dirty="0" err="1"/>
              <a:t>padahal</a:t>
            </a:r>
            <a:r>
              <a:rPr lang="en-US" sz="1600" dirty="0"/>
              <a:t> </a:t>
            </a:r>
            <a:r>
              <a:rPr lang="en-US" sz="1600" dirty="0" err="1"/>
              <a:t>Dia</a:t>
            </a:r>
            <a:r>
              <a:rPr lang="en-US" sz="1600" dirty="0"/>
              <a:t> </a:t>
            </a:r>
            <a:r>
              <a:rPr lang="en-US" sz="1600" dirty="0" err="1"/>
              <a:t>tidak</a:t>
            </a:r>
            <a:r>
              <a:rPr lang="en-US" sz="1600" dirty="0"/>
              <a:t> </a:t>
            </a:r>
            <a:r>
              <a:rPr lang="en-US" sz="1600" dirty="0" err="1"/>
              <a:t>mempunyai</a:t>
            </a:r>
            <a:r>
              <a:rPr lang="en-US" sz="1600" dirty="0"/>
              <a:t> </a:t>
            </a:r>
            <a:r>
              <a:rPr lang="en-US" sz="1600" dirty="0" err="1"/>
              <a:t>isteri</a:t>
            </a:r>
            <a:r>
              <a:rPr lang="en-US" sz="1600" dirty="0"/>
              <a:t>. </a:t>
            </a:r>
            <a:r>
              <a:rPr lang="en-US" sz="1600" dirty="0" err="1"/>
              <a:t>Dia</a:t>
            </a:r>
            <a:r>
              <a:rPr lang="en-US" sz="1600" dirty="0"/>
              <a:t> </a:t>
            </a:r>
            <a:r>
              <a:rPr lang="en-US" sz="1600" dirty="0" err="1"/>
              <a:t>menciptakan</a:t>
            </a:r>
            <a:r>
              <a:rPr lang="en-US" sz="1600" dirty="0"/>
              <a:t> </a:t>
            </a:r>
            <a:r>
              <a:rPr lang="en-US" sz="1600" dirty="0" err="1"/>
              <a:t>segala</a:t>
            </a:r>
            <a:r>
              <a:rPr lang="en-US" sz="1600" dirty="0"/>
              <a:t> </a:t>
            </a:r>
            <a:r>
              <a:rPr lang="en-US" sz="1600" dirty="0" err="1"/>
              <a:t>sesuatu</a:t>
            </a:r>
            <a:r>
              <a:rPr lang="en-US" sz="1600" dirty="0"/>
              <a:t>;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Dia</a:t>
            </a:r>
            <a:r>
              <a:rPr lang="en-US" sz="1600" dirty="0"/>
              <a:t> </a:t>
            </a:r>
            <a:r>
              <a:rPr lang="en-US" sz="1600" dirty="0" err="1"/>
              <a:t>mengetahui</a:t>
            </a:r>
            <a:r>
              <a:rPr lang="en-US" sz="1600" dirty="0"/>
              <a:t> </a:t>
            </a:r>
            <a:r>
              <a:rPr lang="en-US" sz="1600" dirty="0" err="1"/>
              <a:t>segala</a:t>
            </a:r>
            <a:r>
              <a:rPr lang="en-US" sz="1600" dirty="0"/>
              <a:t> </a:t>
            </a:r>
            <a:r>
              <a:rPr lang="en-US" sz="1600" dirty="0" err="1"/>
              <a:t>sesuatu</a:t>
            </a:r>
            <a:r>
              <a:rPr lang="en-US" sz="1600" dirty="0" smtClean="0"/>
              <a:t>. </a:t>
            </a:r>
            <a:r>
              <a:rPr lang="en-US" sz="1600" dirty="0"/>
              <a:t>(QS. Al-</a:t>
            </a:r>
            <a:r>
              <a:rPr lang="en-US" sz="1600" dirty="0" err="1"/>
              <a:t>An’am</a:t>
            </a:r>
            <a:r>
              <a:rPr lang="en-US" sz="1600" dirty="0"/>
              <a:t> </a:t>
            </a:r>
            <a:r>
              <a:rPr lang="en-US" sz="1600" dirty="0" smtClean="0"/>
              <a:t>06:101)</a:t>
            </a:r>
            <a:endParaRPr lang="en-US" sz="1600" dirty="0"/>
          </a:p>
          <a:p>
            <a:endParaRPr lang="en-US" sz="1600" dirty="0"/>
          </a:p>
          <a:p>
            <a:endParaRPr lang="en-US" dirty="0"/>
          </a:p>
        </p:txBody>
      </p:sp>
      <p:pic>
        <p:nvPicPr>
          <p:cNvPr id="4" name="006101-00610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762" y="465354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88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235</TotalTime>
  <Words>767</Words>
  <Application>Microsoft Macintosh PowerPoint</Application>
  <PresentationFormat>On-screen Show (4:3)</PresentationFormat>
  <Paragraphs>75</Paragraphs>
  <Slides>19</Slides>
  <Notes>1</Notes>
  <HiddenSlides>1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Gill Sans MT</vt:lpstr>
      <vt:lpstr>Arial</vt:lpstr>
      <vt:lpstr>Gallery</vt:lpstr>
      <vt:lpstr>Perspektif Tauhidullah</vt:lpstr>
      <vt:lpstr>PowerPoint Presentation</vt:lpstr>
      <vt:lpstr>Tuhan kita bernama allah</vt:lpstr>
      <vt:lpstr>PowerPoint Presentation</vt:lpstr>
      <vt:lpstr>PowerPoint Presentation</vt:lpstr>
      <vt:lpstr>Allah itu bukan satu dari yang tiga</vt:lpstr>
      <vt:lpstr>Allah itu bukan satu dari dua</vt:lpstr>
      <vt:lpstr>Allah tidak beranak</vt:lpstr>
      <vt:lpstr>Allah tidak beranak </vt:lpstr>
      <vt:lpstr>Nama-nama baik allah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Terima kasih ^^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Ofik</cp:lastModifiedBy>
  <cp:revision>24</cp:revision>
  <dcterms:created xsi:type="dcterms:W3CDTF">2016-10-18T01:19:15Z</dcterms:created>
  <dcterms:modified xsi:type="dcterms:W3CDTF">2016-10-19T23:46:29Z</dcterms:modified>
</cp:coreProperties>
</file>

<file path=docProps/thumbnail.jpeg>
</file>